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78" r:id="rId7"/>
    <p:sldId id="279" r:id="rId8"/>
    <p:sldId id="259" r:id="rId9"/>
    <p:sldId id="280" r:id="rId10"/>
    <p:sldId id="260" r:id="rId11"/>
    <p:sldId id="261" r:id="rId12"/>
    <p:sldId id="262" r:id="rId13"/>
    <p:sldId id="263" r:id="rId14"/>
    <p:sldId id="264" r:id="rId15"/>
    <p:sldId id="258" r:id="rId16"/>
    <p:sldId id="277" r:id="rId17"/>
  </p:sldIdLst>
  <p:sldSz cx="20104100" cy="11309350"/>
  <p:notesSz cx="20104100" cy="1130935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Montserrat Light" panose="00000400000000000000" pitchFamily="2" charset="0"/>
      <p:regular r:id="rId28"/>
      <p: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E3ABB-C11A-BBD9-2802-532C104E159E}" v="1" dt="2022-01-25T14:55:06.476"/>
    <p1510:client id="{67B79760-9B19-EA06-B321-81BE3DC8DF22}" v="11" dt="2022-01-28T13:28:15.146"/>
    <p1510:client id="{E26C3A5A-D7F9-6D2D-9C24-7E05DE01AA21}" v="11" dt="2021-11-30T01:30:03.168"/>
    <p1510:client id="{E274CB7D-D5F6-CB88-97F7-1F9BAF23F222}" v="10" dt="2021-11-30T01:31:45.183"/>
    <p1510:client id="{E997C4D9-1869-CBC7-0693-58570764A1CA}" v="16" dt="2022-08-15T19:44:12.365"/>
    <p1510:client id="{F9CA789C-FA2B-ABC1-4746-E0D93CC19689}" v="1" dt="2022-01-26T14:38:05.2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Miguel Leal da Silva" userId="S::lucas.msilva@sp.senai.br::5c40faec-5f1f-47e9-a958-68edb761d629" providerId="AD" clId="Web-{E26C3A5A-D7F9-6D2D-9C24-7E05DE01AA21}"/>
    <pc:docChg chg="modSld">
      <pc:chgData name="Lucas Miguel Leal da Silva" userId="S::lucas.msilva@sp.senai.br::5c40faec-5f1f-47e9-a958-68edb761d629" providerId="AD" clId="Web-{E26C3A5A-D7F9-6D2D-9C24-7E05DE01AA21}" dt="2021-11-30T01:30:03.168" v="10" actId="1076"/>
      <pc:docMkLst>
        <pc:docMk/>
      </pc:docMkLst>
      <pc:sldChg chg="modSp">
        <pc:chgData name="Lucas Miguel Leal da Silva" userId="S::lucas.msilva@sp.senai.br::5c40faec-5f1f-47e9-a958-68edb761d629" providerId="AD" clId="Web-{E26C3A5A-D7F9-6D2D-9C24-7E05DE01AA21}" dt="2021-11-30T01:25:45.023" v="3" actId="1076"/>
        <pc:sldMkLst>
          <pc:docMk/>
          <pc:sldMk cId="0" sldId="256"/>
        </pc:sldMkLst>
        <pc:spChg chg="mod">
          <ac:chgData name="Lucas Miguel Leal da Silva" userId="S::lucas.msilva@sp.senai.br::5c40faec-5f1f-47e9-a958-68edb761d629" providerId="AD" clId="Web-{E26C3A5A-D7F9-6D2D-9C24-7E05DE01AA21}" dt="2021-11-30T01:25:45.023" v="3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Lucas Miguel Leal da Silva" userId="S::lucas.msilva@sp.senai.br::5c40faec-5f1f-47e9-a958-68edb761d629" providerId="AD" clId="Web-{E26C3A5A-D7F9-6D2D-9C24-7E05DE01AA21}" dt="2021-11-30T01:10:29.601" v="1" actId="1076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Lucas Miguel Leal da Silva" userId="S::lucas.msilva@sp.senai.br::5c40faec-5f1f-47e9-a958-68edb761d629" providerId="AD" clId="Web-{E26C3A5A-D7F9-6D2D-9C24-7E05DE01AA21}" dt="2021-11-30T01:29:48.168" v="5" actId="1076"/>
        <pc:sldMkLst>
          <pc:docMk/>
          <pc:sldMk cId="0" sldId="257"/>
        </pc:sldMkLst>
        <pc:spChg chg="mod">
          <ac:chgData name="Lucas Miguel Leal da Silva" userId="S::lucas.msilva@sp.senai.br::5c40faec-5f1f-47e9-a958-68edb761d629" providerId="AD" clId="Web-{E26C3A5A-D7F9-6D2D-9C24-7E05DE01AA21}" dt="2021-11-30T01:29:48.168" v="5" actId="1076"/>
          <ac:spMkLst>
            <pc:docMk/>
            <pc:sldMk cId="0" sldId="257"/>
            <ac:spMk id="71" creationId="{00000000-0000-0000-0000-000000000000}"/>
          </ac:spMkLst>
        </pc:spChg>
        <pc:grpChg chg="mod">
          <ac:chgData name="Lucas Miguel Leal da Silva" userId="S::lucas.msilva@sp.senai.br::5c40faec-5f1f-47e9-a958-68edb761d629" providerId="AD" clId="Web-{E26C3A5A-D7F9-6D2D-9C24-7E05DE01AA21}" dt="2021-11-30T01:26:18.805" v="4" actId="1076"/>
          <ac:grpSpMkLst>
            <pc:docMk/>
            <pc:sldMk cId="0" sldId="257"/>
            <ac:grpSpMk id="4" creationId="{00000000-0000-0000-0000-000000000000}"/>
          </ac:grpSpMkLst>
        </pc:grpChg>
      </pc:sldChg>
      <pc:sldChg chg="modSp">
        <pc:chgData name="Lucas Miguel Leal da Silva" userId="S::lucas.msilva@sp.senai.br::5c40faec-5f1f-47e9-a958-68edb761d629" providerId="AD" clId="Web-{E26C3A5A-D7F9-6D2D-9C24-7E05DE01AA21}" dt="2021-11-30T01:30:03.168" v="10" actId="1076"/>
        <pc:sldMkLst>
          <pc:docMk/>
          <pc:sldMk cId="0" sldId="258"/>
        </pc:sldMkLst>
        <pc:spChg chg="mod">
          <ac:chgData name="Lucas Miguel Leal da Silva" userId="S::lucas.msilva@sp.senai.br::5c40faec-5f1f-47e9-a958-68edb761d629" providerId="AD" clId="Web-{E26C3A5A-D7F9-6D2D-9C24-7E05DE01AA21}" dt="2021-11-30T01:30:03.168" v="10" actId="1076"/>
          <ac:spMkLst>
            <pc:docMk/>
            <pc:sldMk cId="0" sldId="258"/>
            <ac:spMk id="68" creationId="{00000000-0000-0000-0000-000000000000}"/>
          </ac:spMkLst>
        </pc:spChg>
        <pc:grpChg chg="mod">
          <ac:chgData name="Lucas Miguel Leal da Silva" userId="S::lucas.msilva@sp.senai.br::5c40faec-5f1f-47e9-a958-68edb761d629" providerId="AD" clId="Web-{E26C3A5A-D7F9-6D2D-9C24-7E05DE01AA21}" dt="2021-11-30T01:29:51.324" v="6" actId="1076"/>
          <ac:grpSpMkLst>
            <pc:docMk/>
            <pc:sldMk cId="0" sldId="258"/>
            <ac:grpSpMk id="66" creationId="{00000000-0000-0000-0000-000000000000}"/>
          </ac:grpSpMkLst>
        </pc:grpChg>
      </pc:sldChg>
    </pc:docChg>
  </pc:docChgLst>
  <pc:docChgLst>
    <pc:chgData name="Lucas Miguel Leal da Silva" userId="S::lucas.msilva@sp.senai.br::5c40faec-5f1f-47e9-a958-68edb761d629" providerId="AD" clId="Web-{E274CB7D-D5F6-CB88-97F7-1F9BAF23F222}"/>
    <pc:docChg chg="modSld">
      <pc:chgData name="Lucas Miguel Leal da Silva" userId="S::lucas.msilva@sp.senai.br::5c40faec-5f1f-47e9-a958-68edb761d629" providerId="AD" clId="Web-{E274CB7D-D5F6-CB88-97F7-1F9BAF23F222}" dt="2021-11-30T01:31:45.183" v="9"/>
      <pc:docMkLst>
        <pc:docMk/>
      </pc:docMkLst>
      <pc:sldChg chg="addSp delSp modSp">
        <pc:chgData name="Lucas Miguel Leal da Silva" userId="S::lucas.msilva@sp.senai.br::5c40faec-5f1f-47e9-a958-68edb761d629" providerId="AD" clId="Web-{E274CB7D-D5F6-CB88-97F7-1F9BAF23F222}" dt="2021-11-30T01:31:45.183" v="9"/>
        <pc:sldMkLst>
          <pc:docMk/>
          <pc:sldMk cId="0" sldId="257"/>
        </pc:sldMkLst>
        <pc:spChg chg="del mod">
          <ac:chgData name="Lucas Miguel Leal da Silva" userId="S::lucas.msilva@sp.senai.br::5c40faec-5f1f-47e9-a958-68edb761d629" providerId="AD" clId="Web-{E274CB7D-D5F6-CB88-97F7-1F9BAF23F222}" dt="2021-11-30T01:31:37.698" v="7"/>
          <ac:spMkLst>
            <pc:docMk/>
            <pc:sldMk cId="0" sldId="257"/>
            <ac:spMk id="71" creationId="{00000000-0000-0000-0000-000000000000}"/>
          </ac:spMkLst>
        </pc:spChg>
        <pc:spChg chg="add mod">
          <ac:chgData name="Lucas Miguel Leal da Silva" userId="S::lucas.msilva@sp.senai.br::5c40faec-5f1f-47e9-a958-68edb761d629" providerId="AD" clId="Web-{E274CB7D-D5F6-CB88-97F7-1F9BAF23F222}" dt="2021-11-30T01:31:42.995" v="8"/>
          <ac:spMkLst>
            <pc:docMk/>
            <pc:sldMk cId="0" sldId="257"/>
            <ac:spMk id="77" creationId="{1A8410D5-09A9-4E9A-8324-AE05DD12526F}"/>
          </ac:spMkLst>
        </pc:spChg>
        <pc:spChg chg="add del mod">
          <ac:chgData name="Lucas Miguel Leal da Silva" userId="S::lucas.msilva@sp.senai.br::5c40faec-5f1f-47e9-a958-68edb761d629" providerId="AD" clId="Web-{E274CB7D-D5F6-CB88-97F7-1F9BAF23F222}" dt="2021-11-30T01:31:45.183" v="9"/>
          <ac:spMkLst>
            <pc:docMk/>
            <pc:sldMk cId="0" sldId="257"/>
            <ac:spMk id="79" creationId="{F8D9D440-CCAE-4CA4-875F-AD08D54F116D}"/>
          </ac:spMkLst>
        </pc:spChg>
        <pc:grpChg chg="del mod">
          <ac:chgData name="Lucas Miguel Leal da Silva" userId="S::lucas.msilva@sp.senai.br::5c40faec-5f1f-47e9-a958-68edb761d629" providerId="AD" clId="Web-{E274CB7D-D5F6-CB88-97F7-1F9BAF23F222}" dt="2021-11-30T01:31:06.979" v="2"/>
          <ac:grpSpMkLst>
            <pc:docMk/>
            <pc:sldMk cId="0" sldId="257"/>
            <ac:grpSpMk id="4" creationId="{00000000-0000-0000-0000-000000000000}"/>
          </ac:grpSpMkLst>
        </pc:grpChg>
        <pc:grpChg chg="add">
          <ac:chgData name="Lucas Miguel Leal da Silva" userId="S::lucas.msilva@sp.senai.br::5c40faec-5f1f-47e9-a958-68edb761d629" providerId="AD" clId="Web-{E274CB7D-D5F6-CB88-97F7-1F9BAF23F222}" dt="2021-11-30T01:31:20.510" v="5"/>
          <ac:grpSpMkLst>
            <pc:docMk/>
            <pc:sldMk cId="0" sldId="257"/>
            <ac:grpSpMk id="75" creationId="{0BCB4BF7-1C02-4670-98EB-A548B299ADD0}"/>
          </ac:grpSpMkLst>
        </pc:grpChg>
      </pc:sldChg>
      <pc:sldChg chg="addSp delSp">
        <pc:chgData name="Lucas Miguel Leal da Silva" userId="S::lucas.msilva@sp.senai.br::5c40faec-5f1f-47e9-a958-68edb761d629" providerId="AD" clId="Web-{E274CB7D-D5F6-CB88-97F7-1F9BAF23F222}" dt="2021-11-30T01:31:18.042" v="4"/>
        <pc:sldMkLst>
          <pc:docMk/>
          <pc:sldMk cId="0" sldId="258"/>
        </pc:sldMkLst>
        <pc:grpChg chg="del">
          <ac:chgData name="Lucas Miguel Leal da Silva" userId="S::lucas.msilva@sp.senai.br::5c40faec-5f1f-47e9-a958-68edb761d629" providerId="AD" clId="Web-{E274CB7D-D5F6-CB88-97F7-1F9BAF23F222}" dt="2021-11-30T01:31:18.042" v="4"/>
          <ac:grpSpMkLst>
            <pc:docMk/>
            <pc:sldMk cId="0" sldId="258"/>
            <ac:grpSpMk id="66" creationId="{00000000-0000-0000-0000-000000000000}"/>
          </ac:grpSpMkLst>
        </pc:grpChg>
        <pc:grpChg chg="add">
          <ac:chgData name="Lucas Miguel Leal da Silva" userId="S::lucas.msilva@sp.senai.br::5c40faec-5f1f-47e9-a958-68edb761d629" providerId="AD" clId="Web-{E274CB7D-D5F6-CB88-97F7-1F9BAF23F222}" dt="2021-11-30T01:31:14.854" v="3"/>
          <ac:grpSpMkLst>
            <pc:docMk/>
            <pc:sldMk cId="0" sldId="258"/>
            <ac:grpSpMk id="75" creationId="{28DCA77A-25D6-4AC8-926C-CA966CB46EF3}"/>
          </ac:grpSpMkLst>
        </pc:grpChg>
      </pc:sldChg>
    </pc:docChg>
  </pc:docChgLst>
  <pc:docChgLst>
    <pc:chgData name="Aruana Marcondes" userId="S::aruana.marcondes@sp.senai.br::3b5ba883-9796-4925-87dd-7395c5a849ef" providerId="AD" clId="Web-{F9CA789C-FA2B-ABC1-4746-E0D93CC19689}"/>
    <pc:docChg chg="modSld">
      <pc:chgData name="Aruana Marcondes" userId="S::aruana.marcondes@sp.senai.br::3b5ba883-9796-4925-87dd-7395c5a849ef" providerId="AD" clId="Web-{F9CA789C-FA2B-ABC1-4746-E0D93CC19689}" dt="2022-01-26T14:38:05.244" v="0"/>
      <pc:docMkLst>
        <pc:docMk/>
      </pc:docMkLst>
      <pc:sldChg chg="delSp">
        <pc:chgData name="Aruana Marcondes" userId="S::aruana.marcondes@sp.senai.br::3b5ba883-9796-4925-87dd-7395c5a849ef" providerId="AD" clId="Web-{F9CA789C-FA2B-ABC1-4746-E0D93CC19689}" dt="2022-01-26T14:38:05.244" v="0"/>
        <pc:sldMkLst>
          <pc:docMk/>
          <pc:sldMk cId="0" sldId="258"/>
        </pc:sldMkLst>
        <pc:picChg chg="del">
          <ac:chgData name="Aruana Marcondes" userId="S::aruana.marcondes@sp.senai.br::3b5ba883-9796-4925-87dd-7395c5a849ef" providerId="AD" clId="Web-{F9CA789C-FA2B-ABC1-4746-E0D93CC19689}" dt="2022-01-26T14:38:05.244" v="0"/>
          <ac:picMkLst>
            <pc:docMk/>
            <pc:sldMk cId="0" sldId="258"/>
            <ac:picMk id="66" creationId="{06106D5E-0E16-4805-AB25-BF77A3F07626}"/>
          </ac:picMkLst>
        </pc:picChg>
      </pc:sldChg>
    </pc:docChg>
  </pc:docChgLst>
  <pc:docChgLst>
    <pc:chgData name="Aruana Marcondes" userId="S::aruana.marcondes@sp.senai.br::3b5ba883-9796-4925-87dd-7395c5a849ef" providerId="AD" clId="Web-{280E3ABB-C11A-BBD9-2802-532C104E159E}"/>
    <pc:docChg chg="modSld">
      <pc:chgData name="Aruana Marcondes" userId="S::aruana.marcondes@sp.senai.br::3b5ba883-9796-4925-87dd-7395c5a849ef" providerId="AD" clId="Web-{280E3ABB-C11A-BBD9-2802-532C104E159E}" dt="2022-01-25T14:55:06.476" v="0"/>
      <pc:docMkLst>
        <pc:docMk/>
      </pc:docMkLst>
      <pc:sldChg chg="addSp modSp">
        <pc:chgData name="Aruana Marcondes" userId="S::aruana.marcondes@sp.senai.br::3b5ba883-9796-4925-87dd-7395c5a849ef" providerId="AD" clId="Web-{280E3ABB-C11A-BBD9-2802-532C104E159E}" dt="2022-01-25T14:55:06.476" v="0"/>
        <pc:sldMkLst>
          <pc:docMk/>
          <pc:sldMk cId="0" sldId="258"/>
        </pc:sldMkLst>
        <pc:picChg chg="add mod">
          <ac:chgData name="Aruana Marcondes" userId="S::aruana.marcondes@sp.senai.br::3b5ba883-9796-4925-87dd-7395c5a849ef" providerId="AD" clId="Web-{280E3ABB-C11A-BBD9-2802-532C104E159E}" dt="2022-01-25T14:55:06.476" v="0"/>
          <ac:picMkLst>
            <pc:docMk/>
            <pc:sldMk cId="0" sldId="258"/>
            <ac:picMk id="66" creationId="{06106D5E-0E16-4805-AB25-BF77A3F07626}"/>
          </ac:picMkLst>
        </pc:picChg>
      </pc:sldChg>
    </pc:docChg>
  </pc:docChgLst>
  <pc:docChgLst>
    <pc:chgData name="Adelia Bianca Magi de Moura" userId="S::adelia.moura@sp.senai.br::1d064294-64c6-4623-8dcc-126153f5c19e" providerId="AD" clId="Web-{E997C4D9-1869-CBC7-0693-58570764A1CA}"/>
    <pc:docChg chg="modSld">
      <pc:chgData name="Adelia Bianca Magi de Moura" userId="S::adelia.moura@sp.senai.br::1d064294-64c6-4623-8dcc-126153f5c19e" providerId="AD" clId="Web-{E997C4D9-1869-CBC7-0693-58570764A1CA}" dt="2022-08-15T19:44:12.365" v="15" actId="1076"/>
      <pc:docMkLst>
        <pc:docMk/>
      </pc:docMkLst>
      <pc:sldChg chg="addSp delSp modSp">
        <pc:chgData name="Adelia Bianca Magi de Moura" userId="S::adelia.moura@sp.senai.br::1d064294-64c6-4623-8dcc-126153f5c19e" providerId="AD" clId="Web-{E997C4D9-1869-CBC7-0693-58570764A1CA}" dt="2022-08-15T19:44:12.365" v="15" actId="1076"/>
        <pc:sldMkLst>
          <pc:docMk/>
          <pc:sldMk cId="0" sldId="277"/>
        </pc:sldMkLst>
        <pc:spChg chg="add del">
          <ac:chgData name="Adelia Bianca Magi de Moura" userId="S::adelia.moura@sp.senai.br::1d064294-64c6-4623-8dcc-126153f5c19e" providerId="AD" clId="Web-{E997C4D9-1869-CBC7-0693-58570764A1CA}" dt="2022-08-15T19:44:00.364" v="11"/>
          <ac:spMkLst>
            <pc:docMk/>
            <pc:sldMk cId="0" sldId="277"/>
            <ac:spMk id="4" creationId="{00000000-0000-0000-0000-000000000000}"/>
          </ac:spMkLst>
        </pc:spChg>
        <pc:spChg chg="mod">
          <ac:chgData name="Adelia Bianca Magi de Moura" userId="S::adelia.moura@sp.senai.br::1d064294-64c6-4623-8dcc-126153f5c19e" providerId="AD" clId="Web-{E997C4D9-1869-CBC7-0693-58570764A1CA}" dt="2022-08-15T19:44:12.365" v="15" actId="1076"/>
          <ac:spMkLst>
            <pc:docMk/>
            <pc:sldMk cId="0" sldId="277"/>
            <ac:spMk id="5" creationId="{00000000-0000-0000-0000-000000000000}"/>
          </ac:spMkLst>
        </pc:spChg>
        <pc:grpChg chg="mod">
          <ac:chgData name="Adelia Bianca Magi de Moura" userId="S::adelia.moura@sp.senai.br::1d064294-64c6-4623-8dcc-126153f5c19e" providerId="AD" clId="Web-{E997C4D9-1869-CBC7-0693-58570764A1CA}" dt="2022-08-15T19:44:06.521" v="13" actId="1076"/>
          <ac:grpSpMkLst>
            <pc:docMk/>
            <pc:sldMk cId="0" sldId="277"/>
            <ac:grpSpMk id="2" creationId="{00000000-0000-0000-0000-000000000000}"/>
          </ac:grpSpMkLst>
        </pc:grpChg>
        <pc:grpChg chg="mod">
          <ac:chgData name="Adelia Bianca Magi de Moura" userId="S::adelia.moura@sp.senai.br::1d064294-64c6-4623-8dcc-126153f5c19e" providerId="AD" clId="Web-{E997C4D9-1869-CBC7-0693-58570764A1CA}" dt="2022-08-15T19:43:38.489" v="10" actId="1076"/>
          <ac:grpSpMkLst>
            <pc:docMk/>
            <pc:sldMk cId="0" sldId="277"/>
            <ac:grpSpMk id="8" creationId="{00000000-0000-0000-0000-000000000000}"/>
          </ac:grpSpMkLst>
        </pc:grpChg>
      </pc:sldChg>
    </pc:docChg>
  </pc:docChgLst>
  <pc:docChgLst>
    <pc:chgData name="Luciana Seguin E Seguin" userId="S::luciana.seguin@sp.senai.br::c06bbc8a-9dca-427a-8349-4d2edc3ff980" providerId="AD" clId="Web-{67B79760-9B19-EA06-B321-81BE3DC8DF22}"/>
    <pc:docChg chg="modSld">
      <pc:chgData name="Luciana Seguin E Seguin" userId="S::luciana.seguin@sp.senai.br::c06bbc8a-9dca-427a-8349-4d2edc3ff980" providerId="AD" clId="Web-{67B79760-9B19-EA06-B321-81BE3DC8DF22}" dt="2022-01-28T13:28:15.146" v="5" actId="20577"/>
      <pc:docMkLst>
        <pc:docMk/>
      </pc:docMkLst>
      <pc:sldChg chg="modSp">
        <pc:chgData name="Luciana Seguin E Seguin" userId="S::luciana.seguin@sp.senai.br::c06bbc8a-9dca-427a-8349-4d2edc3ff980" providerId="AD" clId="Web-{67B79760-9B19-EA06-B321-81BE3DC8DF22}" dt="2022-01-28T13:27:58.270" v="2" actId="20577"/>
        <pc:sldMkLst>
          <pc:docMk/>
          <pc:sldMk cId="0" sldId="261"/>
        </pc:sldMkLst>
        <pc:spChg chg="mod">
          <ac:chgData name="Luciana Seguin E Seguin" userId="S::luciana.seguin@sp.senai.br::c06bbc8a-9dca-427a-8349-4d2edc3ff980" providerId="AD" clId="Web-{67B79760-9B19-EA06-B321-81BE3DC8DF22}" dt="2022-01-28T13:27:58.270" v="2" actId="20577"/>
          <ac:spMkLst>
            <pc:docMk/>
            <pc:sldMk cId="0" sldId="261"/>
            <ac:spMk id="15" creationId="{00000000-0000-0000-0000-000000000000}"/>
          </ac:spMkLst>
        </pc:spChg>
      </pc:sldChg>
      <pc:sldChg chg="modSp">
        <pc:chgData name="Luciana Seguin E Seguin" userId="S::luciana.seguin@sp.senai.br::c06bbc8a-9dca-427a-8349-4d2edc3ff980" providerId="AD" clId="Web-{67B79760-9B19-EA06-B321-81BE3DC8DF22}" dt="2022-01-28T13:28:15.146" v="5" actId="20577"/>
        <pc:sldMkLst>
          <pc:docMk/>
          <pc:sldMk cId="0" sldId="270"/>
        </pc:sldMkLst>
        <pc:spChg chg="mod">
          <ac:chgData name="Luciana Seguin E Seguin" userId="S::luciana.seguin@sp.senai.br::c06bbc8a-9dca-427a-8349-4d2edc3ff980" providerId="AD" clId="Web-{67B79760-9B19-EA06-B321-81BE3DC8DF22}" dt="2022-01-28T13:28:15.146" v="5" actId="20577"/>
          <ac:spMkLst>
            <pc:docMk/>
            <pc:sldMk cId="0" sldId="270"/>
            <ac:spMk id="7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052050" y="0"/>
            <a:ext cx="10052050" cy="11151870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7151" y="9319087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7076" y="9439611"/>
            <a:ext cx="3693160" cy="700405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1057130"/>
            <a:ext cx="3245974" cy="27224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4303094"/>
            <a:ext cx="3245974" cy="272243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7549068"/>
            <a:ext cx="3245974" cy="27224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.senai.br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06190" y="4825978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06069" y="5037842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417" cy="11308973"/>
            <a:chOff x="0" y="0"/>
            <a:chExt cx="20104417" cy="11308973"/>
          </a:xfrm>
        </p:grpSpPr>
        <p:sp>
          <p:nvSpPr>
            <p:cNvPr id="3" name="object 3"/>
            <p:cNvSpPr/>
            <p:nvPr/>
          </p:nvSpPr>
          <p:spPr>
            <a:xfrm>
              <a:off x="0" y="11151493"/>
              <a:ext cx="12565380" cy="157480"/>
            </a:xfrm>
            <a:custGeom>
              <a:avLst/>
              <a:gdLst/>
              <a:ahLst/>
              <a:cxnLst/>
              <a:rect l="l" t="t" r="r" b="b"/>
              <a:pathLst>
                <a:path w="12565380" h="157479">
                  <a:moveTo>
                    <a:pt x="0" y="157063"/>
                  </a:moveTo>
                  <a:lnTo>
                    <a:pt x="12565062" y="157063"/>
                  </a:lnTo>
                  <a:lnTo>
                    <a:pt x="12565062" y="0"/>
                  </a:lnTo>
                  <a:lnTo>
                    <a:pt x="0" y="0"/>
                  </a:lnTo>
                  <a:lnTo>
                    <a:pt x="0" y="15706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65062" y="0"/>
              <a:ext cx="7539355" cy="11308715"/>
            </a:xfrm>
            <a:custGeom>
              <a:avLst/>
              <a:gdLst/>
              <a:ahLst/>
              <a:cxnLst/>
              <a:rect l="l" t="t" r="r" b="b"/>
              <a:pathLst>
                <a:path w="7539355" h="11308715">
                  <a:moveTo>
                    <a:pt x="7539037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7539037" y="11308556"/>
                  </a:lnTo>
                  <a:lnTo>
                    <a:pt x="753903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29" y="9319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2779915" y="545020"/>
                  </a:moveTo>
                  <a:lnTo>
                    <a:pt x="2753639" y="265760"/>
                  </a:lnTo>
                  <a:lnTo>
                    <a:pt x="2750807" y="265760"/>
                  </a:lnTo>
                  <a:lnTo>
                    <a:pt x="2600236" y="545020"/>
                  </a:lnTo>
                  <a:lnTo>
                    <a:pt x="2779915" y="545020"/>
                  </a:lnTo>
                  <a:close/>
                </a:path>
                <a:path w="3693159" h="942975">
                  <a:moveTo>
                    <a:pt x="3692982" y="0"/>
                  </a:moveTo>
                  <a:lnTo>
                    <a:pt x="3424605" y="0"/>
                  </a:lnTo>
                  <a:lnTo>
                    <a:pt x="3424605" y="134556"/>
                  </a:lnTo>
                  <a:lnTo>
                    <a:pt x="3281781" y="806462"/>
                  </a:lnTo>
                  <a:lnTo>
                    <a:pt x="3095612" y="806462"/>
                  </a:lnTo>
                  <a:lnTo>
                    <a:pt x="3238538" y="134556"/>
                  </a:lnTo>
                  <a:lnTo>
                    <a:pt x="3424605" y="134556"/>
                  </a:lnTo>
                  <a:lnTo>
                    <a:pt x="3424605" y="0"/>
                  </a:lnTo>
                  <a:lnTo>
                    <a:pt x="3024924" y="0"/>
                  </a:lnTo>
                  <a:lnTo>
                    <a:pt x="3024924" y="806462"/>
                  </a:lnTo>
                  <a:lnTo>
                    <a:pt x="2814574" y="806462"/>
                  </a:lnTo>
                  <a:lnTo>
                    <a:pt x="2797810" y="675284"/>
                  </a:lnTo>
                  <a:lnTo>
                    <a:pt x="2525153" y="675284"/>
                  </a:lnTo>
                  <a:lnTo>
                    <a:pt x="2453538" y="806462"/>
                  </a:lnTo>
                  <a:lnTo>
                    <a:pt x="2267356" y="806462"/>
                  </a:lnTo>
                  <a:lnTo>
                    <a:pt x="2675407" y="134556"/>
                  </a:lnTo>
                  <a:lnTo>
                    <a:pt x="2902521" y="134556"/>
                  </a:lnTo>
                  <a:lnTo>
                    <a:pt x="3024924" y="806462"/>
                  </a:lnTo>
                  <a:lnTo>
                    <a:pt x="3024924" y="0"/>
                  </a:lnTo>
                  <a:lnTo>
                    <a:pt x="2341283" y="0"/>
                  </a:lnTo>
                  <a:lnTo>
                    <a:pt x="2341283" y="134556"/>
                  </a:lnTo>
                  <a:lnTo>
                    <a:pt x="2198459" y="806462"/>
                  </a:lnTo>
                  <a:lnTo>
                    <a:pt x="1940674" y="806462"/>
                  </a:lnTo>
                  <a:lnTo>
                    <a:pt x="1822030" y="291833"/>
                  </a:lnTo>
                  <a:lnTo>
                    <a:pt x="1820151" y="291833"/>
                  </a:lnTo>
                  <a:lnTo>
                    <a:pt x="1710829" y="806462"/>
                  </a:lnTo>
                  <a:lnTo>
                    <a:pt x="1543304" y="806462"/>
                  </a:lnTo>
                  <a:lnTo>
                    <a:pt x="1686115" y="134556"/>
                  </a:lnTo>
                  <a:lnTo>
                    <a:pt x="1946744" y="134556"/>
                  </a:lnTo>
                  <a:lnTo>
                    <a:pt x="2065477" y="635266"/>
                  </a:lnTo>
                  <a:lnTo>
                    <a:pt x="2067687" y="633399"/>
                  </a:lnTo>
                  <a:lnTo>
                    <a:pt x="2173744" y="134556"/>
                  </a:lnTo>
                  <a:lnTo>
                    <a:pt x="2341283" y="134556"/>
                  </a:lnTo>
                  <a:lnTo>
                    <a:pt x="2341283" y="0"/>
                  </a:lnTo>
                  <a:lnTo>
                    <a:pt x="1580997" y="0"/>
                  </a:lnTo>
                  <a:lnTo>
                    <a:pt x="1580997" y="134556"/>
                  </a:lnTo>
                  <a:lnTo>
                    <a:pt x="1553146" y="264820"/>
                  </a:lnTo>
                  <a:lnTo>
                    <a:pt x="1227391" y="264820"/>
                  </a:lnTo>
                  <a:lnTo>
                    <a:pt x="1197965" y="403555"/>
                  </a:lnTo>
                  <a:lnTo>
                    <a:pt x="1497647" y="403555"/>
                  </a:lnTo>
                  <a:lnTo>
                    <a:pt x="1469999" y="533819"/>
                  </a:lnTo>
                  <a:lnTo>
                    <a:pt x="1170330" y="533819"/>
                  </a:lnTo>
                  <a:lnTo>
                    <a:pt x="1140066" y="676224"/>
                  </a:lnTo>
                  <a:lnTo>
                    <a:pt x="1465922" y="676224"/>
                  </a:lnTo>
                  <a:lnTo>
                    <a:pt x="1438071" y="806462"/>
                  </a:lnTo>
                  <a:lnTo>
                    <a:pt x="926261" y="806462"/>
                  </a:lnTo>
                  <a:lnTo>
                    <a:pt x="1027137" y="331825"/>
                  </a:lnTo>
                  <a:lnTo>
                    <a:pt x="1069073" y="134556"/>
                  </a:lnTo>
                  <a:lnTo>
                    <a:pt x="1580997" y="134556"/>
                  </a:lnTo>
                  <a:lnTo>
                    <a:pt x="1580997" y="0"/>
                  </a:lnTo>
                  <a:lnTo>
                    <a:pt x="908469" y="0"/>
                  </a:lnTo>
                  <a:lnTo>
                    <a:pt x="908469" y="281914"/>
                  </a:lnTo>
                  <a:lnTo>
                    <a:pt x="899655" y="331825"/>
                  </a:lnTo>
                  <a:lnTo>
                    <a:pt x="713587" y="331825"/>
                  </a:lnTo>
                  <a:lnTo>
                    <a:pt x="716394" y="313486"/>
                  </a:lnTo>
                  <a:lnTo>
                    <a:pt x="715302" y="297522"/>
                  </a:lnTo>
                  <a:lnTo>
                    <a:pt x="690422" y="263029"/>
                  </a:lnTo>
                  <a:lnTo>
                    <a:pt x="634746" y="250888"/>
                  </a:lnTo>
                  <a:lnTo>
                    <a:pt x="603135" y="255765"/>
                  </a:lnTo>
                  <a:lnTo>
                    <a:pt x="574814" y="268998"/>
                  </a:lnTo>
                  <a:lnTo>
                    <a:pt x="553186" y="288531"/>
                  </a:lnTo>
                  <a:lnTo>
                    <a:pt x="541667" y="312254"/>
                  </a:lnTo>
                  <a:lnTo>
                    <a:pt x="545160" y="343458"/>
                  </a:lnTo>
                  <a:lnTo>
                    <a:pt x="566470" y="364985"/>
                  </a:lnTo>
                  <a:lnTo>
                    <a:pt x="598462" y="379704"/>
                  </a:lnTo>
                  <a:lnTo>
                    <a:pt x="634009" y="390474"/>
                  </a:lnTo>
                  <a:lnTo>
                    <a:pt x="710336" y="409155"/>
                  </a:lnTo>
                  <a:lnTo>
                    <a:pt x="749350" y="420395"/>
                  </a:lnTo>
                  <a:lnTo>
                    <a:pt x="786155" y="434962"/>
                  </a:lnTo>
                  <a:lnTo>
                    <a:pt x="844689" y="480275"/>
                  </a:lnTo>
                  <a:lnTo>
                    <a:pt x="862241" y="514121"/>
                  </a:lnTo>
                  <a:lnTo>
                    <a:pt x="869188" y="557479"/>
                  </a:lnTo>
                  <a:lnTo>
                    <a:pt x="863434" y="611924"/>
                  </a:lnTo>
                  <a:lnTo>
                    <a:pt x="848969" y="656336"/>
                  </a:lnTo>
                  <a:lnTo>
                    <a:pt x="826350" y="695312"/>
                  </a:lnTo>
                  <a:lnTo>
                    <a:pt x="796569" y="728903"/>
                  </a:lnTo>
                  <a:lnTo>
                    <a:pt x="760653" y="757161"/>
                  </a:lnTo>
                  <a:lnTo>
                    <a:pt x="719594" y="780161"/>
                  </a:lnTo>
                  <a:lnTo>
                    <a:pt x="674408" y="797941"/>
                  </a:lnTo>
                  <a:lnTo>
                    <a:pt x="626084" y="810577"/>
                  </a:lnTo>
                  <a:lnTo>
                    <a:pt x="575627" y="818121"/>
                  </a:lnTo>
                  <a:lnTo>
                    <a:pt x="524065" y="820610"/>
                  </a:lnTo>
                  <a:lnTo>
                    <a:pt x="473151" y="818794"/>
                  </a:lnTo>
                  <a:lnTo>
                    <a:pt x="425462" y="812838"/>
                  </a:lnTo>
                  <a:lnTo>
                    <a:pt x="382104" y="801992"/>
                  </a:lnTo>
                  <a:lnTo>
                    <a:pt x="344208" y="785520"/>
                  </a:lnTo>
                  <a:lnTo>
                    <a:pt x="312864" y="762660"/>
                  </a:lnTo>
                  <a:lnTo>
                    <a:pt x="289204" y="732675"/>
                  </a:lnTo>
                  <a:lnTo>
                    <a:pt x="274345" y="694804"/>
                  </a:lnTo>
                  <a:lnTo>
                    <a:pt x="269405" y="648309"/>
                  </a:lnTo>
                  <a:lnTo>
                    <a:pt x="275488" y="592455"/>
                  </a:lnTo>
                  <a:lnTo>
                    <a:pt x="461657" y="592455"/>
                  </a:lnTo>
                  <a:lnTo>
                    <a:pt x="460578" y="634403"/>
                  </a:lnTo>
                  <a:lnTo>
                    <a:pt x="477113" y="665022"/>
                  </a:lnTo>
                  <a:lnTo>
                    <a:pt x="508863" y="683780"/>
                  </a:lnTo>
                  <a:lnTo>
                    <a:pt x="553491" y="690143"/>
                  </a:lnTo>
                  <a:lnTo>
                    <a:pt x="587768" y="685965"/>
                  </a:lnTo>
                  <a:lnTo>
                    <a:pt x="622020" y="673404"/>
                  </a:lnTo>
                  <a:lnTo>
                    <a:pt x="649998" y="652462"/>
                  </a:lnTo>
                  <a:lnTo>
                    <a:pt x="665416" y="623125"/>
                  </a:lnTo>
                  <a:lnTo>
                    <a:pt x="665492" y="593737"/>
                  </a:lnTo>
                  <a:lnTo>
                    <a:pt x="664705" y="592455"/>
                  </a:lnTo>
                  <a:lnTo>
                    <a:pt x="652424" y="572452"/>
                  </a:lnTo>
                  <a:lnTo>
                    <a:pt x="628230" y="556996"/>
                  </a:lnTo>
                  <a:lnTo>
                    <a:pt x="594906" y="545071"/>
                  </a:lnTo>
                  <a:lnTo>
                    <a:pt x="508914" y="522744"/>
                  </a:lnTo>
                  <a:lnTo>
                    <a:pt x="460235" y="507771"/>
                  </a:lnTo>
                  <a:lnTo>
                    <a:pt x="410451" y="487222"/>
                  </a:lnTo>
                  <a:lnTo>
                    <a:pt x="371919" y="459282"/>
                  </a:lnTo>
                  <a:lnTo>
                    <a:pt x="348335" y="421398"/>
                  </a:lnTo>
                  <a:lnTo>
                    <a:pt x="339153" y="375475"/>
                  </a:lnTo>
                  <a:lnTo>
                    <a:pt x="343865" y="323443"/>
                  </a:lnTo>
                  <a:lnTo>
                    <a:pt x="361442" y="274574"/>
                  </a:lnTo>
                  <a:lnTo>
                    <a:pt x="386054" y="233654"/>
                  </a:lnTo>
                  <a:lnTo>
                    <a:pt x="416725" y="200101"/>
                  </a:lnTo>
                  <a:lnTo>
                    <a:pt x="452513" y="173329"/>
                  </a:lnTo>
                  <a:lnTo>
                    <a:pt x="492455" y="152742"/>
                  </a:lnTo>
                  <a:lnTo>
                    <a:pt x="535597" y="137756"/>
                  </a:lnTo>
                  <a:lnTo>
                    <a:pt x="580974" y="127787"/>
                  </a:lnTo>
                  <a:lnTo>
                    <a:pt x="627634" y="122237"/>
                  </a:lnTo>
                  <a:lnTo>
                    <a:pt x="674636" y="120523"/>
                  </a:lnTo>
                  <a:lnTo>
                    <a:pt x="720356" y="122428"/>
                  </a:lnTo>
                  <a:lnTo>
                    <a:pt x="764184" y="128524"/>
                  </a:lnTo>
                  <a:lnTo>
                    <a:pt x="804684" y="139306"/>
                  </a:lnTo>
                  <a:lnTo>
                    <a:pt x="840486" y="155308"/>
                  </a:lnTo>
                  <a:lnTo>
                    <a:pt x="892314" y="205041"/>
                  </a:lnTo>
                  <a:lnTo>
                    <a:pt x="908469" y="281914"/>
                  </a:lnTo>
                  <a:lnTo>
                    <a:pt x="908469" y="0"/>
                  </a:lnTo>
                  <a:lnTo>
                    <a:pt x="0" y="0"/>
                  </a:lnTo>
                  <a:lnTo>
                    <a:pt x="0" y="137388"/>
                  </a:lnTo>
                  <a:lnTo>
                    <a:pt x="198323" y="137388"/>
                  </a:lnTo>
                  <a:lnTo>
                    <a:pt x="198323" y="162204"/>
                  </a:lnTo>
                  <a:lnTo>
                    <a:pt x="0" y="162204"/>
                  </a:lnTo>
                  <a:lnTo>
                    <a:pt x="0" y="295605"/>
                  </a:lnTo>
                  <a:lnTo>
                    <a:pt x="198323" y="295605"/>
                  </a:lnTo>
                  <a:lnTo>
                    <a:pt x="198323" y="320408"/>
                  </a:lnTo>
                  <a:lnTo>
                    <a:pt x="0" y="320408"/>
                  </a:lnTo>
                  <a:lnTo>
                    <a:pt x="0" y="458101"/>
                  </a:lnTo>
                  <a:lnTo>
                    <a:pt x="198323" y="458101"/>
                  </a:lnTo>
                  <a:lnTo>
                    <a:pt x="198323" y="482930"/>
                  </a:lnTo>
                  <a:lnTo>
                    <a:pt x="0" y="482930"/>
                  </a:lnTo>
                  <a:lnTo>
                    <a:pt x="0" y="622820"/>
                  </a:lnTo>
                  <a:lnTo>
                    <a:pt x="198323" y="622820"/>
                  </a:lnTo>
                  <a:lnTo>
                    <a:pt x="198323" y="647623"/>
                  </a:lnTo>
                  <a:lnTo>
                    <a:pt x="0" y="647623"/>
                  </a:lnTo>
                  <a:lnTo>
                    <a:pt x="0" y="781545"/>
                  </a:lnTo>
                  <a:lnTo>
                    <a:pt x="198323" y="781545"/>
                  </a:lnTo>
                  <a:lnTo>
                    <a:pt x="198323" y="806361"/>
                  </a:lnTo>
                  <a:lnTo>
                    <a:pt x="0" y="806361"/>
                  </a:lnTo>
                  <a:lnTo>
                    <a:pt x="0" y="942378"/>
                  </a:lnTo>
                  <a:lnTo>
                    <a:pt x="3692982" y="942378"/>
                  </a:lnTo>
                  <a:lnTo>
                    <a:pt x="3692982" y="820610"/>
                  </a:lnTo>
                  <a:lnTo>
                    <a:pt x="3692982" y="806462"/>
                  </a:lnTo>
                  <a:lnTo>
                    <a:pt x="3494544" y="806361"/>
                  </a:lnTo>
                  <a:lnTo>
                    <a:pt x="3494544" y="781545"/>
                  </a:lnTo>
                  <a:lnTo>
                    <a:pt x="3692982" y="781545"/>
                  </a:lnTo>
                  <a:lnTo>
                    <a:pt x="3692982" y="647623"/>
                  </a:lnTo>
                  <a:lnTo>
                    <a:pt x="3494544" y="647623"/>
                  </a:lnTo>
                  <a:lnTo>
                    <a:pt x="3494544" y="622820"/>
                  </a:lnTo>
                  <a:lnTo>
                    <a:pt x="3692982" y="622820"/>
                  </a:lnTo>
                  <a:lnTo>
                    <a:pt x="3692982" y="482930"/>
                  </a:lnTo>
                  <a:lnTo>
                    <a:pt x="3494544" y="482930"/>
                  </a:lnTo>
                  <a:lnTo>
                    <a:pt x="3494544" y="458101"/>
                  </a:lnTo>
                  <a:lnTo>
                    <a:pt x="3692982" y="458101"/>
                  </a:lnTo>
                  <a:lnTo>
                    <a:pt x="3692982" y="320408"/>
                  </a:lnTo>
                  <a:lnTo>
                    <a:pt x="3494544" y="320408"/>
                  </a:lnTo>
                  <a:lnTo>
                    <a:pt x="3494544" y="295605"/>
                  </a:lnTo>
                  <a:lnTo>
                    <a:pt x="3692982" y="295605"/>
                  </a:lnTo>
                  <a:lnTo>
                    <a:pt x="3692982" y="162204"/>
                  </a:lnTo>
                  <a:lnTo>
                    <a:pt x="3494544" y="162204"/>
                  </a:lnTo>
                  <a:lnTo>
                    <a:pt x="3494544" y="137388"/>
                  </a:lnTo>
                  <a:lnTo>
                    <a:pt x="3692982" y="137388"/>
                  </a:lnTo>
                  <a:lnTo>
                    <a:pt x="3692982" y="134556"/>
                  </a:lnTo>
                  <a:lnTo>
                    <a:pt x="3692982" y="120523"/>
                  </a:lnTo>
                  <a:lnTo>
                    <a:pt x="3692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1759" y="9004966"/>
              <a:ext cx="1885314" cy="1885314"/>
            </a:xfrm>
            <a:custGeom>
              <a:avLst/>
              <a:gdLst/>
              <a:ahLst/>
              <a:cxnLst/>
              <a:rect l="l" t="t" r="r" b="b"/>
              <a:pathLst>
                <a:path w="1885314" h="1885315">
                  <a:moveTo>
                    <a:pt x="52362" y="1858581"/>
                  </a:moveTo>
                  <a:lnTo>
                    <a:pt x="50304" y="1848396"/>
                  </a:lnTo>
                  <a:lnTo>
                    <a:pt x="44691" y="1840077"/>
                  </a:lnTo>
                  <a:lnTo>
                    <a:pt x="36372" y="1834464"/>
                  </a:lnTo>
                  <a:lnTo>
                    <a:pt x="26187" y="1832406"/>
                  </a:lnTo>
                  <a:lnTo>
                    <a:pt x="15989" y="1834464"/>
                  </a:lnTo>
                  <a:lnTo>
                    <a:pt x="7670" y="1840077"/>
                  </a:lnTo>
                  <a:lnTo>
                    <a:pt x="2057" y="1848396"/>
                  </a:lnTo>
                  <a:lnTo>
                    <a:pt x="0" y="1858581"/>
                  </a:lnTo>
                  <a:lnTo>
                    <a:pt x="2057" y="1868779"/>
                  </a:lnTo>
                  <a:lnTo>
                    <a:pt x="7670" y="1877098"/>
                  </a:lnTo>
                  <a:lnTo>
                    <a:pt x="15989" y="1882698"/>
                  </a:lnTo>
                  <a:lnTo>
                    <a:pt x="26187" y="1884756"/>
                  </a:lnTo>
                  <a:lnTo>
                    <a:pt x="36372" y="1882698"/>
                  </a:lnTo>
                  <a:lnTo>
                    <a:pt x="44691" y="1877098"/>
                  </a:lnTo>
                  <a:lnTo>
                    <a:pt x="50304" y="1868779"/>
                  </a:lnTo>
                  <a:lnTo>
                    <a:pt x="52362" y="1858581"/>
                  </a:lnTo>
                  <a:close/>
                </a:path>
                <a:path w="1885314" h="1885315">
                  <a:moveTo>
                    <a:pt x="52362" y="1596809"/>
                  </a:moveTo>
                  <a:lnTo>
                    <a:pt x="50304" y="1586623"/>
                  </a:lnTo>
                  <a:lnTo>
                    <a:pt x="44691" y="1578305"/>
                  </a:lnTo>
                  <a:lnTo>
                    <a:pt x="36372" y="1572691"/>
                  </a:lnTo>
                  <a:lnTo>
                    <a:pt x="26187" y="1570634"/>
                  </a:lnTo>
                  <a:lnTo>
                    <a:pt x="15989" y="1572691"/>
                  </a:lnTo>
                  <a:lnTo>
                    <a:pt x="7670" y="1578305"/>
                  </a:lnTo>
                  <a:lnTo>
                    <a:pt x="2057" y="1586623"/>
                  </a:lnTo>
                  <a:lnTo>
                    <a:pt x="0" y="1596809"/>
                  </a:lnTo>
                  <a:lnTo>
                    <a:pt x="2057" y="1607007"/>
                  </a:lnTo>
                  <a:lnTo>
                    <a:pt x="7670" y="1615325"/>
                  </a:lnTo>
                  <a:lnTo>
                    <a:pt x="15989" y="1620926"/>
                  </a:lnTo>
                  <a:lnTo>
                    <a:pt x="26187" y="1622983"/>
                  </a:lnTo>
                  <a:lnTo>
                    <a:pt x="36372" y="1620926"/>
                  </a:lnTo>
                  <a:lnTo>
                    <a:pt x="44691" y="1615325"/>
                  </a:lnTo>
                  <a:lnTo>
                    <a:pt x="50304" y="1607007"/>
                  </a:lnTo>
                  <a:lnTo>
                    <a:pt x="52362" y="1596809"/>
                  </a:lnTo>
                  <a:close/>
                </a:path>
                <a:path w="1885314" h="1885315">
                  <a:moveTo>
                    <a:pt x="52362" y="1335036"/>
                  </a:moveTo>
                  <a:lnTo>
                    <a:pt x="50304" y="1324851"/>
                  </a:lnTo>
                  <a:lnTo>
                    <a:pt x="44691" y="1316532"/>
                  </a:lnTo>
                  <a:lnTo>
                    <a:pt x="36372" y="1310919"/>
                  </a:lnTo>
                  <a:lnTo>
                    <a:pt x="26187" y="1308862"/>
                  </a:lnTo>
                  <a:lnTo>
                    <a:pt x="15989" y="1310919"/>
                  </a:lnTo>
                  <a:lnTo>
                    <a:pt x="7670" y="1316532"/>
                  </a:lnTo>
                  <a:lnTo>
                    <a:pt x="2057" y="1324851"/>
                  </a:lnTo>
                  <a:lnTo>
                    <a:pt x="0" y="1335036"/>
                  </a:lnTo>
                  <a:lnTo>
                    <a:pt x="2057" y="1345234"/>
                  </a:lnTo>
                  <a:lnTo>
                    <a:pt x="7670" y="1353553"/>
                  </a:lnTo>
                  <a:lnTo>
                    <a:pt x="15989" y="1359154"/>
                  </a:lnTo>
                  <a:lnTo>
                    <a:pt x="26187" y="1361211"/>
                  </a:lnTo>
                  <a:lnTo>
                    <a:pt x="36372" y="1359154"/>
                  </a:lnTo>
                  <a:lnTo>
                    <a:pt x="44691" y="1353553"/>
                  </a:lnTo>
                  <a:lnTo>
                    <a:pt x="50304" y="1345234"/>
                  </a:lnTo>
                  <a:lnTo>
                    <a:pt x="52362" y="1335036"/>
                  </a:lnTo>
                  <a:close/>
                </a:path>
                <a:path w="1885314" h="1885315">
                  <a:moveTo>
                    <a:pt x="52362" y="1073264"/>
                  </a:moveTo>
                  <a:lnTo>
                    <a:pt x="50304" y="1063078"/>
                  </a:lnTo>
                  <a:lnTo>
                    <a:pt x="44691" y="1054760"/>
                  </a:lnTo>
                  <a:lnTo>
                    <a:pt x="36372" y="1049147"/>
                  </a:lnTo>
                  <a:lnTo>
                    <a:pt x="26187" y="1047089"/>
                  </a:lnTo>
                  <a:lnTo>
                    <a:pt x="15989" y="1049147"/>
                  </a:lnTo>
                  <a:lnTo>
                    <a:pt x="7670" y="1054760"/>
                  </a:lnTo>
                  <a:lnTo>
                    <a:pt x="2057" y="1063078"/>
                  </a:lnTo>
                  <a:lnTo>
                    <a:pt x="0" y="1073264"/>
                  </a:lnTo>
                  <a:lnTo>
                    <a:pt x="2057" y="1083462"/>
                  </a:lnTo>
                  <a:lnTo>
                    <a:pt x="7670" y="1091780"/>
                  </a:lnTo>
                  <a:lnTo>
                    <a:pt x="15989" y="1097381"/>
                  </a:lnTo>
                  <a:lnTo>
                    <a:pt x="26187" y="1099439"/>
                  </a:lnTo>
                  <a:lnTo>
                    <a:pt x="36372" y="1097381"/>
                  </a:lnTo>
                  <a:lnTo>
                    <a:pt x="44691" y="1091780"/>
                  </a:lnTo>
                  <a:lnTo>
                    <a:pt x="50304" y="1083462"/>
                  </a:lnTo>
                  <a:lnTo>
                    <a:pt x="52362" y="1073264"/>
                  </a:lnTo>
                  <a:close/>
                </a:path>
                <a:path w="1885314" h="1885315">
                  <a:moveTo>
                    <a:pt x="52362" y="811491"/>
                  </a:moveTo>
                  <a:lnTo>
                    <a:pt x="50304" y="801306"/>
                  </a:lnTo>
                  <a:lnTo>
                    <a:pt x="44691" y="792988"/>
                  </a:lnTo>
                  <a:lnTo>
                    <a:pt x="36372" y="787374"/>
                  </a:lnTo>
                  <a:lnTo>
                    <a:pt x="26187" y="785317"/>
                  </a:lnTo>
                  <a:lnTo>
                    <a:pt x="15989" y="787374"/>
                  </a:lnTo>
                  <a:lnTo>
                    <a:pt x="7670" y="792988"/>
                  </a:lnTo>
                  <a:lnTo>
                    <a:pt x="2057" y="801306"/>
                  </a:lnTo>
                  <a:lnTo>
                    <a:pt x="0" y="811491"/>
                  </a:lnTo>
                  <a:lnTo>
                    <a:pt x="2057" y="821690"/>
                  </a:lnTo>
                  <a:lnTo>
                    <a:pt x="7670" y="830008"/>
                  </a:lnTo>
                  <a:lnTo>
                    <a:pt x="15989" y="835609"/>
                  </a:lnTo>
                  <a:lnTo>
                    <a:pt x="26187" y="837666"/>
                  </a:lnTo>
                  <a:lnTo>
                    <a:pt x="36372" y="835609"/>
                  </a:lnTo>
                  <a:lnTo>
                    <a:pt x="44691" y="830008"/>
                  </a:lnTo>
                  <a:lnTo>
                    <a:pt x="50304" y="821690"/>
                  </a:lnTo>
                  <a:lnTo>
                    <a:pt x="52362" y="811491"/>
                  </a:lnTo>
                  <a:close/>
                </a:path>
                <a:path w="1885314" h="1885315">
                  <a:moveTo>
                    <a:pt x="52362" y="549719"/>
                  </a:moveTo>
                  <a:lnTo>
                    <a:pt x="50304" y="539534"/>
                  </a:lnTo>
                  <a:lnTo>
                    <a:pt x="44691" y="531215"/>
                  </a:lnTo>
                  <a:lnTo>
                    <a:pt x="36372" y="525602"/>
                  </a:lnTo>
                  <a:lnTo>
                    <a:pt x="26187" y="523544"/>
                  </a:lnTo>
                  <a:lnTo>
                    <a:pt x="15989" y="525602"/>
                  </a:lnTo>
                  <a:lnTo>
                    <a:pt x="7670" y="531215"/>
                  </a:lnTo>
                  <a:lnTo>
                    <a:pt x="2057" y="539534"/>
                  </a:lnTo>
                  <a:lnTo>
                    <a:pt x="0" y="549719"/>
                  </a:lnTo>
                  <a:lnTo>
                    <a:pt x="2057" y="559917"/>
                  </a:lnTo>
                  <a:lnTo>
                    <a:pt x="7670" y="568236"/>
                  </a:lnTo>
                  <a:lnTo>
                    <a:pt x="15989" y="573836"/>
                  </a:lnTo>
                  <a:lnTo>
                    <a:pt x="26187" y="575894"/>
                  </a:lnTo>
                  <a:lnTo>
                    <a:pt x="36372" y="573836"/>
                  </a:lnTo>
                  <a:lnTo>
                    <a:pt x="44691" y="568236"/>
                  </a:lnTo>
                  <a:lnTo>
                    <a:pt x="50304" y="559917"/>
                  </a:lnTo>
                  <a:lnTo>
                    <a:pt x="52362" y="549719"/>
                  </a:lnTo>
                  <a:close/>
                </a:path>
                <a:path w="1885314" h="1885315">
                  <a:moveTo>
                    <a:pt x="52362" y="287947"/>
                  </a:moveTo>
                  <a:lnTo>
                    <a:pt x="50304" y="277761"/>
                  </a:lnTo>
                  <a:lnTo>
                    <a:pt x="44691" y="269443"/>
                  </a:lnTo>
                  <a:lnTo>
                    <a:pt x="36372" y="263829"/>
                  </a:lnTo>
                  <a:lnTo>
                    <a:pt x="26187" y="261772"/>
                  </a:lnTo>
                  <a:lnTo>
                    <a:pt x="15989" y="263829"/>
                  </a:lnTo>
                  <a:lnTo>
                    <a:pt x="7670" y="269443"/>
                  </a:lnTo>
                  <a:lnTo>
                    <a:pt x="2057" y="277761"/>
                  </a:lnTo>
                  <a:lnTo>
                    <a:pt x="0" y="287947"/>
                  </a:lnTo>
                  <a:lnTo>
                    <a:pt x="2057" y="298145"/>
                  </a:lnTo>
                  <a:lnTo>
                    <a:pt x="7670" y="306463"/>
                  </a:lnTo>
                  <a:lnTo>
                    <a:pt x="15989" y="312077"/>
                  </a:lnTo>
                  <a:lnTo>
                    <a:pt x="26187" y="314121"/>
                  </a:lnTo>
                  <a:lnTo>
                    <a:pt x="36372" y="312077"/>
                  </a:lnTo>
                  <a:lnTo>
                    <a:pt x="44691" y="306463"/>
                  </a:lnTo>
                  <a:lnTo>
                    <a:pt x="50304" y="298145"/>
                  </a:lnTo>
                  <a:lnTo>
                    <a:pt x="52362" y="287947"/>
                  </a:lnTo>
                  <a:close/>
                </a:path>
                <a:path w="1885314" h="1885315">
                  <a:moveTo>
                    <a:pt x="52362" y="26174"/>
                  </a:moveTo>
                  <a:lnTo>
                    <a:pt x="50304" y="15989"/>
                  </a:lnTo>
                  <a:lnTo>
                    <a:pt x="44691" y="7670"/>
                  </a:lnTo>
                  <a:lnTo>
                    <a:pt x="36372" y="2057"/>
                  </a:lnTo>
                  <a:lnTo>
                    <a:pt x="26187" y="0"/>
                  </a:lnTo>
                  <a:lnTo>
                    <a:pt x="15989" y="2057"/>
                  </a:lnTo>
                  <a:lnTo>
                    <a:pt x="7670" y="7670"/>
                  </a:lnTo>
                  <a:lnTo>
                    <a:pt x="2057" y="15989"/>
                  </a:lnTo>
                  <a:lnTo>
                    <a:pt x="0" y="26174"/>
                  </a:lnTo>
                  <a:lnTo>
                    <a:pt x="2057" y="36372"/>
                  </a:lnTo>
                  <a:lnTo>
                    <a:pt x="7670" y="44691"/>
                  </a:lnTo>
                  <a:lnTo>
                    <a:pt x="15989" y="50304"/>
                  </a:lnTo>
                  <a:lnTo>
                    <a:pt x="26187" y="52349"/>
                  </a:lnTo>
                  <a:lnTo>
                    <a:pt x="36372" y="50304"/>
                  </a:lnTo>
                  <a:lnTo>
                    <a:pt x="44691" y="44691"/>
                  </a:lnTo>
                  <a:lnTo>
                    <a:pt x="50304" y="36372"/>
                  </a:lnTo>
                  <a:lnTo>
                    <a:pt x="52362" y="26174"/>
                  </a:lnTo>
                  <a:close/>
                </a:path>
                <a:path w="1885314" h="1885315">
                  <a:moveTo>
                    <a:pt x="314134" y="1858581"/>
                  </a:moveTo>
                  <a:lnTo>
                    <a:pt x="312077" y="1848396"/>
                  </a:lnTo>
                  <a:lnTo>
                    <a:pt x="306463" y="1840077"/>
                  </a:lnTo>
                  <a:lnTo>
                    <a:pt x="298145" y="1834464"/>
                  </a:lnTo>
                  <a:lnTo>
                    <a:pt x="287959" y="1832406"/>
                  </a:lnTo>
                  <a:lnTo>
                    <a:pt x="277761" y="1834464"/>
                  </a:lnTo>
                  <a:lnTo>
                    <a:pt x="269443" y="1840077"/>
                  </a:lnTo>
                  <a:lnTo>
                    <a:pt x="263829" y="1848396"/>
                  </a:lnTo>
                  <a:lnTo>
                    <a:pt x="261772" y="1858581"/>
                  </a:lnTo>
                  <a:lnTo>
                    <a:pt x="263829" y="1868779"/>
                  </a:lnTo>
                  <a:lnTo>
                    <a:pt x="269443" y="1877098"/>
                  </a:lnTo>
                  <a:lnTo>
                    <a:pt x="277761" y="1882698"/>
                  </a:lnTo>
                  <a:lnTo>
                    <a:pt x="287959" y="1884756"/>
                  </a:lnTo>
                  <a:lnTo>
                    <a:pt x="298145" y="1882698"/>
                  </a:lnTo>
                  <a:lnTo>
                    <a:pt x="306463" y="1877098"/>
                  </a:lnTo>
                  <a:lnTo>
                    <a:pt x="312077" y="1868779"/>
                  </a:lnTo>
                  <a:lnTo>
                    <a:pt x="314134" y="1858581"/>
                  </a:lnTo>
                  <a:close/>
                </a:path>
                <a:path w="1885314" h="1885315">
                  <a:moveTo>
                    <a:pt x="314134" y="1596809"/>
                  </a:moveTo>
                  <a:lnTo>
                    <a:pt x="312077" y="1586623"/>
                  </a:lnTo>
                  <a:lnTo>
                    <a:pt x="306463" y="1578305"/>
                  </a:lnTo>
                  <a:lnTo>
                    <a:pt x="298145" y="1572691"/>
                  </a:lnTo>
                  <a:lnTo>
                    <a:pt x="287959" y="1570634"/>
                  </a:lnTo>
                  <a:lnTo>
                    <a:pt x="277761" y="1572691"/>
                  </a:lnTo>
                  <a:lnTo>
                    <a:pt x="269443" y="1578305"/>
                  </a:lnTo>
                  <a:lnTo>
                    <a:pt x="263829" y="1586623"/>
                  </a:lnTo>
                  <a:lnTo>
                    <a:pt x="261772" y="1596809"/>
                  </a:lnTo>
                  <a:lnTo>
                    <a:pt x="263829" y="1607007"/>
                  </a:lnTo>
                  <a:lnTo>
                    <a:pt x="269443" y="1615325"/>
                  </a:lnTo>
                  <a:lnTo>
                    <a:pt x="277761" y="1620926"/>
                  </a:lnTo>
                  <a:lnTo>
                    <a:pt x="287959" y="1622983"/>
                  </a:lnTo>
                  <a:lnTo>
                    <a:pt x="298145" y="1620926"/>
                  </a:lnTo>
                  <a:lnTo>
                    <a:pt x="306463" y="1615325"/>
                  </a:lnTo>
                  <a:lnTo>
                    <a:pt x="312077" y="1607007"/>
                  </a:lnTo>
                  <a:lnTo>
                    <a:pt x="314134" y="1596809"/>
                  </a:lnTo>
                  <a:close/>
                </a:path>
                <a:path w="1885314" h="1885315">
                  <a:moveTo>
                    <a:pt x="314134" y="1335036"/>
                  </a:moveTo>
                  <a:lnTo>
                    <a:pt x="312077" y="1324851"/>
                  </a:lnTo>
                  <a:lnTo>
                    <a:pt x="306463" y="1316532"/>
                  </a:lnTo>
                  <a:lnTo>
                    <a:pt x="298145" y="1310919"/>
                  </a:lnTo>
                  <a:lnTo>
                    <a:pt x="287959" y="1308862"/>
                  </a:lnTo>
                  <a:lnTo>
                    <a:pt x="277761" y="1310919"/>
                  </a:lnTo>
                  <a:lnTo>
                    <a:pt x="269443" y="1316532"/>
                  </a:lnTo>
                  <a:lnTo>
                    <a:pt x="263829" y="1324851"/>
                  </a:lnTo>
                  <a:lnTo>
                    <a:pt x="261772" y="1335036"/>
                  </a:lnTo>
                  <a:lnTo>
                    <a:pt x="263829" y="1345234"/>
                  </a:lnTo>
                  <a:lnTo>
                    <a:pt x="269443" y="1353553"/>
                  </a:lnTo>
                  <a:lnTo>
                    <a:pt x="277761" y="1359154"/>
                  </a:lnTo>
                  <a:lnTo>
                    <a:pt x="287959" y="1361211"/>
                  </a:lnTo>
                  <a:lnTo>
                    <a:pt x="298145" y="1359154"/>
                  </a:lnTo>
                  <a:lnTo>
                    <a:pt x="306463" y="1353553"/>
                  </a:lnTo>
                  <a:lnTo>
                    <a:pt x="312077" y="1345234"/>
                  </a:lnTo>
                  <a:lnTo>
                    <a:pt x="314134" y="1335036"/>
                  </a:lnTo>
                  <a:close/>
                </a:path>
                <a:path w="1885314" h="1885315">
                  <a:moveTo>
                    <a:pt x="314134" y="1073264"/>
                  </a:moveTo>
                  <a:lnTo>
                    <a:pt x="312077" y="1063078"/>
                  </a:lnTo>
                  <a:lnTo>
                    <a:pt x="306463" y="1054760"/>
                  </a:lnTo>
                  <a:lnTo>
                    <a:pt x="298145" y="1049147"/>
                  </a:lnTo>
                  <a:lnTo>
                    <a:pt x="287959" y="1047089"/>
                  </a:lnTo>
                  <a:lnTo>
                    <a:pt x="277761" y="1049147"/>
                  </a:lnTo>
                  <a:lnTo>
                    <a:pt x="269443" y="1054760"/>
                  </a:lnTo>
                  <a:lnTo>
                    <a:pt x="263829" y="1063078"/>
                  </a:lnTo>
                  <a:lnTo>
                    <a:pt x="261772" y="1073264"/>
                  </a:lnTo>
                  <a:lnTo>
                    <a:pt x="263829" y="1083462"/>
                  </a:lnTo>
                  <a:lnTo>
                    <a:pt x="269443" y="1091780"/>
                  </a:lnTo>
                  <a:lnTo>
                    <a:pt x="277761" y="1097381"/>
                  </a:lnTo>
                  <a:lnTo>
                    <a:pt x="287959" y="1099439"/>
                  </a:lnTo>
                  <a:lnTo>
                    <a:pt x="298145" y="1097381"/>
                  </a:lnTo>
                  <a:lnTo>
                    <a:pt x="306463" y="1091780"/>
                  </a:lnTo>
                  <a:lnTo>
                    <a:pt x="312077" y="1083462"/>
                  </a:lnTo>
                  <a:lnTo>
                    <a:pt x="314134" y="1073264"/>
                  </a:lnTo>
                  <a:close/>
                </a:path>
                <a:path w="1885314" h="1885315">
                  <a:moveTo>
                    <a:pt x="314134" y="811491"/>
                  </a:moveTo>
                  <a:lnTo>
                    <a:pt x="312077" y="801306"/>
                  </a:lnTo>
                  <a:lnTo>
                    <a:pt x="306463" y="792988"/>
                  </a:lnTo>
                  <a:lnTo>
                    <a:pt x="298145" y="787374"/>
                  </a:lnTo>
                  <a:lnTo>
                    <a:pt x="287959" y="785317"/>
                  </a:lnTo>
                  <a:lnTo>
                    <a:pt x="277761" y="787374"/>
                  </a:lnTo>
                  <a:lnTo>
                    <a:pt x="269443" y="792988"/>
                  </a:lnTo>
                  <a:lnTo>
                    <a:pt x="263829" y="801306"/>
                  </a:lnTo>
                  <a:lnTo>
                    <a:pt x="261772" y="811491"/>
                  </a:lnTo>
                  <a:lnTo>
                    <a:pt x="263829" y="821690"/>
                  </a:lnTo>
                  <a:lnTo>
                    <a:pt x="269443" y="830008"/>
                  </a:lnTo>
                  <a:lnTo>
                    <a:pt x="277761" y="835609"/>
                  </a:lnTo>
                  <a:lnTo>
                    <a:pt x="287959" y="837666"/>
                  </a:lnTo>
                  <a:lnTo>
                    <a:pt x="298145" y="835609"/>
                  </a:lnTo>
                  <a:lnTo>
                    <a:pt x="306463" y="830008"/>
                  </a:lnTo>
                  <a:lnTo>
                    <a:pt x="312077" y="821690"/>
                  </a:lnTo>
                  <a:lnTo>
                    <a:pt x="314134" y="811491"/>
                  </a:lnTo>
                  <a:close/>
                </a:path>
                <a:path w="1885314" h="1885315">
                  <a:moveTo>
                    <a:pt x="314134" y="549719"/>
                  </a:moveTo>
                  <a:lnTo>
                    <a:pt x="312077" y="539534"/>
                  </a:lnTo>
                  <a:lnTo>
                    <a:pt x="306463" y="531215"/>
                  </a:lnTo>
                  <a:lnTo>
                    <a:pt x="298145" y="525602"/>
                  </a:lnTo>
                  <a:lnTo>
                    <a:pt x="287959" y="523544"/>
                  </a:lnTo>
                  <a:lnTo>
                    <a:pt x="277761" y="525602"/>
                  </a:lnTo>
                  <a:lnTo>
                    <a:pt x="269443" y="531215"/>
                  </a:lnTo>
                  <a:lnTo>
                    <a:pt x="263829" y="539534"/>
                  </a:lnTo>
                  <a:lnTo>
                    <a:pt x="261772" y="549719"/>
                  </a:lnTo>
                  <a:lnTo>
                    <a:pt x="263829" y="559917"/>
                  </a:lnTo>
                  <a:lnTo>
                    <a:pt x="269443" y="568236"/>
                  </a:lnTo>
                  <a:lnTo>
                    <a:pt x="277761" y="573836"/>
                  </a:lnTo>
                  <a:lnTo>
                    <a:pt x="287959" y="575894"/>
                  </a:lnTo>
                  <a:lnTo>
                    <a:pt x="298145" y="573836"/>
                  </a:lnTo>
                  <a:lnTo>
                    <a:pt x="306463" y="568236"/>
                  </a:lnTo>
                  <a:lnTo>
                    <a:pt x="312077" y="559917"/>
                  </a:lnTo>
                  <a:lnTo>
                    <a:pt x="314134" y="549719"/>
                  </a:lnTo>
                  <a:close/>
                </a:path>
                <a:path w="1885314" h="1885315">
                  <a:moveTo>
                    <a:pt x="314134" y="287947"/>
                  </a:moveTo>
                  <a:lnTo>
                    <a:pt x="312077" y="277761"/>
                  </a:lnTo>
                  <a:lnTo>
                    <a:pt x="306463" y="269443"/>
                  </a:lnTo>
                  <a:lnTo>
                    <a:pt x="298145" y="263829"/>
                  </a:lnTo>
                  <a:lnTo>
                    <a:pt x="287959" y="261772"/>
                  </a:lnTo>
                  <a:lnTo>
                    <a:pt x="277761" y="263829"/>
                  </a:lnTo>
                  <a:lnTo>
                    <a:pt x="269443" y="269443"/>
                  </a:lnTo>
                  <a:lnTo>
                    <a:pt x="263829" y="277761"/>
                  </a:lnTo>
                  <a:lnTo>
                    <a:pt x="261772" y="287947"/>
                  </a:lnTo>
                  <a:lnTo>
                    <a:pt x="263829" y="298145"/>
                  </a:lnTo>
                  <a:lnTo>
                    <a:pt x="269443" y="306463"/>
                  </a:lnTo>
                  <a:lnTo>
                    <a:pt x="277761" y="312077"/>
                  </a:lnTo>
                  <a:lnTo>
                    <a:pt x="287959" y="314121"/>
                  </a:lnTo>
                  <a:lnTo>
                    <a:pt x="298145" y="312077"/>
                  </a:lnTo>
                  <a:lnTo>
                    <a:pt x="306463" y="306463"/>
                  </a:lnTo>
                  <a:lnTo>
                    <a:pt x="312077" y="298145"/>
                  </a:lnTo>
                  <a:lnTo>
                    <a:pt x="314134" y="287947"/>
                  </a:lnTo>
                  <a:close/>
                </a:path>
                <a:path w="1885314" h="1885315">
                  <a:moveTo>
                    <a:pt x="314134" y="26174"/>
                  </a:moveTo>
                  <a:lnTo>
                    <a:pt x="312077" y="15989"/>
                  </a:lnTo>
                  <a:lnTo>
                    <a:pt x="306463" y="7670"/>
                  </a:lnTo>
                  <a:lnTo>
                    <a:pt x="298145" y="2057"/>
                  </a:lnTo>
                  <a:lnTo>
                    <a:pt x="287959" y="0"/>
                  </a:lnTo>
                  <a:lnTo>
                    <a:pt x="277761" y="2057"/>
                  </a:lnTo>
                  <a:lnTo>
                    <a:pt x="269443" y="7670"/>
                  </a:lnTo>
                  <a:lnTo>
                    <a:pt x="263829" y="15989"/>
                  </a:lnTo>
                  <a:lnTo>
                    <a:pt x="261772" y="26174"/>
                  </a:lnTo>
                  <a:lnTo>
                    <a:pt x="263829" y="36372"/>
                  </a:lnTo>
                  <a:lnTo>
                    <a:pt x="269443" y="44691"/>
                  </a:lnTo>
                  <a:lnTo>
                    <a:pt x="277761" y="50304"/>
                  </a:lnTo>
                  <a:lnTo>
                    <a:pt x="287959" y="52349"/>
                  </a:lnTo>
                  <a:lnTo>
                    <a:pt x="298145" y="50304"/>
                  </a:lnTo>
                  <a:lnTo>
                    <a:pt x="306463" y="44691"/>
                  </a:lnTo>
                  <a:lnTo>
                    <a:pt x="312077" y="36372"/>
                  </a:lnTo>
                  <a:lnTo>
                    <a:pt x="314134" y="26174"/>
                  </a:lnTo>
                  <a:close/>
                </a:path>
                <a:path w="1885314" h="1885315">
                  <a:moveTo>
                    <a:pt x="575906" y="1858581"/>
                  </a:moveTo>
                  <a:lnTo>
                    <a:pt x="573849" y="1848396"/>
                  </a:lnTo>
                  <a:lnTo>
                    <a:pt x="568236" y="1840077"/>
                  </a:lnTo>
                  <a:lnTo>
                    <a:pt x="559917" y="1834464"/>
                  </a:lnTo>
                  <a:lnTo>
                    <a:pt x="549732" y="1832406"/>
                  </a:lnTo>
                  <a:lnTo>
                    <a:pt x="539534" y="1834464"/>
                  </a:lnTo>
                  <a:lnTo>
                    <a:pt x="531215" y="1840077"/>
                  </a:lnTo>
                  <a:lnTo>
                    <a:pt x="525602" y="1848396"/>
                  </a:lnTo>
                  <a:lnTo>
                    <a:pt x="523544" y="1858581"/>
                  </a:lnTo>
                  <a:lnTo>
                    <a:pt x="525602" y="1868779"/>
                  </a:lnTo>
                  <a:lnTo>
                    <a:pt x="531215" y="1877098"/>
                  </a:lnTo>
                  <a:lnTo>
                    <a:pt x="539534" y="1882698"/>
                  </a:lnTo>
                  <a:lnTo>
                    <a:pt x="549732" y="1884756"/>
                  </a:lnTo>
                  <a:lnTo>
                    <a:pt x="559917" y="1882698"/>
                  </a:lnTo>
                  <a:lnTo>
                    <a:pt x="568236" y="1877098"/>
                  </a:lnTo>
                  <a:lnTo>
                    <a:pt x="573849" y="1868779"/>
                  </a:lnTo>
                  <a:lnTo>
                    <a:pt x="575906" y="1858581"/>
                  </a:lnTo>
                  <a:close/>
                </a:path>
                <a:path w="1885314" h="1885315">
                  <a:moveTo>
                    <a:pt x="575906" y="1596809"/>
                  </a:moveTo>
                  <a:lnTo>
                    <a:pt x="573849" y="1586623"/>
                  </a:lnTo>
                  <a:lnTo>
                    <a:pt x="568236" y="1578305"/>
                  </a:lnTo>
                  <a:lnTo>
                    <a:pt x="559917" y="1572691"/>
                  </a:lnTo>
                  <a:lnTo>
                    <a:pt x="549732" y="1570634"/>
                  </a:lnTo>
                  <a:lnTo>
                    <a:pt x="539534" y="1572691"/>
                  </a:lnTo>
                  <a:lnTo>
                    <a:pt x="531215" y="1578305"/>
                  </a:lnTo>
                  <a:lnTo>
                    <a:pt x="525602" y="1586623"/>
                  </a:lnTo>
                  <a:lnTo>
                    <a:pt x="523544" y="1596809"/>
                  </a:lnTo>
                  <a:lnTo>
                    <a:pt x="525602" y="1607007"/>
                  </a:lnTo>
                  <a:lnTo>
                    <a:pt x="531215" y="1615325"/>
                  </a:lnTo>
                  <a:lnTo>
                    <a:pt x="539534" y="1620926"/>
                  </a:lnTo>
                  <a:lnTo>
                    <a:pt x="549732" y="1622983"/>
                  </a:lnTo>
                  <a:lnTo>
                    <a:pt x="559917" y="1620926"/>
                  </a:lnTo>
                  <a:lnTo>
                    <a:pt x="568236" y="1615325"/>
                  </a:lnTo>
                  <a:lnTo>
                    <a:pt x="573849" y="1607007"/>
                  </a:lnTo>
                  <a:lnTo>
                    <a:pt x="575906" y="1596809"/>
                  </a:lnTo>
                  <a:close/>
                </a:path>
                <a:path w="1885314" h="1885315">
                  <a:moveTo>
                    <a:pt x="575906" y="1335036"/>
                  </a:moveTo>
                  <a:lnTo>
                    <a:pt x="573849" y="1324851"/>
                  </a:lnTo>
                  <a:lnTo>
                    <a:pt x="568236" y="1316532"/>
                  </a:lnTo>
                  <a:lnTo>
                    <a:pt x="559917" y="1310919"/>
                  </a:lnTo>
                  <a:lnTo>
                    <a:pt x="549732" y="1308862"/>
                  </a:lnTo>
                  <a:lnTo>
                    <a:pt x="539534" y="1310919"/>
                  </a:lnTo>
                  <a:lnTo>
                    <a:pt x="531215" y="1316532"/>
                  </a:lnTo>
                  <a:lnTo>
                    <a:pt x="525602" y="1324851"/>
                  </a:lnTo>
                  <a:lnTo>
                    <a:pt x="523544" y="1335036"/>
                  </a:lnTo>
                  <a:lnTo>
                    <a:pt x="525602" y="1345234"/>
                  </a:lnTo>
                  <a:lnTo>
                    <a:pt x="531215" y="1353553"/>
                  </a:lnTo>
                  <a:lnTo>
                    <a:pt x="539534" y="1359154"/>
                  </a:lnTo>
                  <a:lnTo>
                    <a:pt x="549732" y="1361211"/>
                  </a:lnTo>
                  <a:lnTo>
                    <a:pt x="559917" y="1359154"/>
                  </a:lnTo>
                  <a:lnTo>
                    <a:pt x="568236" y="1353553"/>
                  </a:lnTo>
                  <a:lnTo>
                    <a:pt x="573849" y="1345234"/>
                  </a:lnTo>
                  <a:lnTo>
                    <a:pt x="575906" y="1335036"/>
                  </a:lnTo>
                  <a:close/>
                </a:path>
                <a:path w="1885314" h="1885315">
                  <a:moveTo>
                    <a:pt x="575906" y="1073264"/>
                  </a:moveTo>
                  <a:lnTo>
                    <a:pt x="573849" y="1063078"/>
                  </a:lnTo>
                  <a:lnTo>
                    <a:pt x="568236" y="1054760"/>
                  </a:lnTo>
                  <a:lnTo>
                    <a:pt x="559917" y="1049147"/>
                  </a:lnTo>
                  <a:lnTo>
                    <a:pt x="549732" y="1047089"/>
                  </a:lnTo>
                  <a:lnTo>
                    <a:pt x="539534" y="1049147"/>
                  </a:lnTo>
                  <a:lnTo>
                    <a:pt x="531215" y="1054760"/>
                  </a:lnTo>
                  <a:lnTo>
                    <a:pt x="525602" y="1063078"/>
                  </a:lnTo>
                  <a:lnTo>
                    <a:pt x="523544" y="1073264"/>
                  </a:lnTo>
                  <a:lnTo>
                    <a:pt x="525602" y="1083462"/>
                  </a:lnTo>
                  <a:lnTo>
                    <a:pt x="531215" y="1091780"/>
                  </a:lnTo>
                  <a:lnTo>
                    <a:pt x="539534" y="1097381"/>
                  </a:lnTo>
                  <a:lnTo>
                    <a:pt x="549732" y="1099439"/>
                  </a:lnTo>
                  <a:lnTo>
                    <a:pt x="559917" y="1097381"/>
                  </a:lnTo>
                  <a:lnTo>
                    <a:pt x="568236" y="1091780"/>
                  </a:lnTo>
                  <a:lnTo>
                    <a:pt x="573849" y="1083462"/>
                  </a:lnTo>
                  <a:lnTo>
                    <a:pt x="575906" y="1073264"/>
                  </a:lnTo>
                  <a:close/>
                </a:path>
                <a:path w="1885314" h="1885315">
                  <a:moveTo>
                    <a:pt x="575906" y="811491"/>
                  </a:moveTo>
                  <a:lnTo>
                    <a:pt x="573849" y="801306"/>
                  </a:lnTo>
                  <a:lnTo>
                    <a:pt x="568236" y="792988"/>
                  </a:lnTo>
                  <a:lnTo>
                    <a:pt x="559917" y="787374"/>
                  </a:lnTo>
                  <a:lnTo>
                    <a:pt x="549732" y="785317"/>
                  </a:lnTo>
                  <a:lnTo>
                    <a:pt x="539534" y="787374"/>
                  </a:lnTo>
                  <a:lnTo>
                    <a:pt x="531215" y="792988"/>
                  </a:lnTo>
                  <a:lnTo>
                    <a:pt x="525602" y="801306"/>
                  </a:lnTo>
                  <a:lnTo>
                    <a:pt x="523544" y="811491"/>
                  </a:lnTo>
                  <a:lnTo>
                    <a:pt x="525602" y="821690"/>
                  </a:lnTo>
                  <a:lnTo>
                    <a:pt x="531215" y="830008"/>
                  </a:lnTo>
                  <a:lnTo>
                    <a:pt x="539534" y="835609"/>
                  </a:lnTo>
                  <a:lnTo>
                    <a:pt x="549732" y="837666"/>
                  </a:lnTo>
                  <a:lnTo>
                    <a:pt x="559917" y="835609"/>
                  </a:lnTo>
                  <a:lnTo>
                    <a:pt x="568236" y="830008"/>
                  </a:lnTo>
                  <a:lnTo>
                    <a:pt x="573849" y="821690"/>
                  </a:lnTo>
                  <a:lnTo>
                    <a:pt x="575906" y="811491"/>
                  </a:lnTo>
                  <a:close/>
                </a:path>
                <a:path w="1885314" h="1885315">
                  <a:moveTo>
                    <a:pt x="575906" y="549719"/>
                  </a:moveTo>
                  <a:lnTo>
                    <a:pt x="573849" y="539534"/>
                  </a:lnTo>
                  <a:lnTo>
                    <a:pt x="568236" y="531215"/>
                  </a:lnTo>
                  <a:lnTo>
                    <a:pt x="559917" y="525602"/>
                  </a:lnTo>
                  <a:lnTo>
                    <a:pt x="549732" y="523544"/>
                  </a:lnTo>
                  <a:lnTo>
                    <a:pt x="539534" y="525602"/>
                  </a:lnTo>
                  <a:lnTo>
                    <a:pt x="531215" y="531215"/>
                  </a:lnTo>
                  <a:lnTo>
                    <a:pt x="525602" y="539534"/>
                  </a:lnTo>
                  <a:lnTo>
                    <a:pt x="523544" y="549719"/>
                  </a:lnTo>
                  <a:lnTo>
                    <a:pt x="525602" y="559917"/>
                  </a:lnTo>
                  <a:lnTo>
                    <a:pt x="531215" y="568236"/>
                  </a:lnTo>
                  <a:lnTo>
                    <a:pt x="539534" y="573836"/>
                  </a:lnTo>
                  <a:lnTo>
                    <a:pt x="549732" y="575894"/>
                  </a:lnTo>
                  <a:lnTo>
                    <a:pt x="559917" y="573836"/>
                  </a:lnTo>
                  <a:lnTo>
                    <a:pt x="568236" y="568236"/>
                  </a:lnTo>
                  <a:lnTo>
                    <a:pt x="573849" y="559917"/>
                  </a:lnTo>
                  <a:lnTo>
                    <a:pt x="575906" y="549719"/>
                  </a:lnTo>
                  <a:close/>
                </a:path>
                <a:path w="1885314" h="1885315">
                  <a:moveTo>
                    <a:pt x="575906" y="287947"/>
                  </a:moveTo>
                  <a:lnTo>
                    <a:pt x="573849" y="277761"/>
                  </a:lnTo>
                  <a:lnTo>
                    <a:pt x="568236" y="269443"/>
                  </a:lnTo>
                  <a:lnTo>
                    <a:pt x="559917" y="263829"/>
                  </a:lnTo>
                  <a:lnTo>
                    <a:pt x="549732" y="261772"/>
                  </a:lnTo>
                  <a:lnTo>
                    <a:pt x="539534" y="263829"/>
                  </a:lnTo>
                  <a:lnTo>
                    <a:pt x="531215" y="269443"/>
                  </a:lnTo>
                  <a:lnTo>
                    <a:pt x="525602" y="277761"/>
                  </a:lnTo>
                  <a:lnTo>
                    <a:pt x="523544" y="287947"/>
                  </a:lnTo>
                  <a:lnTo>
                    <a:pt x="525602" y="298145"/>
                  </a:lnTo>
                  <a:lnTo>
                    <a:pt x="531215" y="306463"/>
                  </a:lnTo>
                  <a:lnTo>
                    <a:pt x="539534" y="312077"/>
                  </a:lnTo>
                  <a:lnTo>
                    <a:pt x="549732" y="314121"/>
                  </a:lnTo>
                  <a:lnTo>
                    <a:pt x="559917" y="312077"/>
                  </a:lnTo>
                  <a:lnTo>
                    <a:pt x="568236" y="306463"/>
                  </a:lnTo>
                  <a:lnTo>
                    <a:pt x="573849" y="298145"/>
                  </a:lnTo>
                  <a:lnTo>
                    <a:pt x="575906" y="287947"/>
                  </a:lnTo>
                  <a:close/>
                </a:path>
                <a:path w="1885314" h="1885315">
                  <a:moveTo>
                    <a:pt x="575906" y="26174"/>
                  </a:moveTo>
                  <a:lnTo>
                    <a:pt x="573849" y="15989"/>
                  </a:lnTo>
                  <a:lnTo>
                    <a:pt x="568236" y="7670"/>
                  </a:lnTo>
                  <a:lnTo>
                    <a:pt x="559917" y="2057"/>
                  </a:lnTo>
                  <a:lnTo>
                    <a:pt x="549732" y="0"/>
                  </a:lnTo>
                  <a:lnTo>
                    <a:pt x="539534" y="2057"/>
                  </a:lnTo>
                  <a:lnTo>
                    <a:pt x="531215" y="7670"/>
                  </a:lnTo>
                  <a:lnTo>
                    <a:pt x="525602" y="15989"/>
                  </a:lnTo>
                  <a:lnTo>
                    <a:pt x="523544" y="26174"/>
                  </a:lnTo>
                  <a:lnTo>
                    <a:pt x="525602" y="36372"/>
                  </a:lnTo>
                  <a:lnTo>
                    <a:pt x="531215" y="44691"/>
                  </a:lnTo>
                  <a:lnTo>
                    <a:pt x="539534" y="50304"/>
                  </a:lnTo>
                  <a:lnTo>
                    <a:pt x="549732" y="52349"/>
                  </a:lnTo>
                  <a:lnTo>
                    <a:pt x="559917" y="50304"/>
                  </a:lnTo>
                  <a:lnTo>
                    <a:pt x="568236" y="44691"/>
                  </a:lnTo>
                  <a:lnTo>
                    <a:pt x="573849" y="36372"/>
                  </a:lnTo>
                  <a:lnTo>
                    <a:pt x="575906" y="26174"/>
                  </a:lnTo>
                  <a:close/>
                </a:path>
                <a:path w="1885314" h="1885315">
                  <a:moveTo>
                    <a:pt x="837679" y="1858581"/>
                  </a:moveTo>
                  <a:lnTo>
                    <a:pt x="835621" y="1848396"/>
                  </a:lnTo>
                  <a:lnTo>
                    <a:pt x="830008" y="1840077"/>
                  </a:lnTo>
                  <a:lnTo>
                    <a:pt x="821690" y="1834464"/>
                  </a:lnTo>
                  <a:lnTo>
                    <a:pt x="811504" y="1832406"/>
                  </a:lnTo>
                  <a:lnTo>
                    <a:pt x="801306" y="1834464"/>
                  </a:lnTo>
                  <a:lnTo>
                    <a:pt x="792988" y="1840077"/>
                  </a:lnTo>
                  <a:lnTo>
                    <a:pt x="787374" y="1848396"/>
                  </a:lnTo>
                  <a:lnTo>
                    <a:pt x="785317" y="1858581"/>
                  </a:lnTo>
                  <a:lnTo>
                    <a:pt x="787374" y="1868779"/>
                  </a:lnTo>
                  <a:lnTo>
                    <a:pt x="792988" y="1877098"/>
                  </a:lnTo>
                  <a:lnTo>
                    <a:pt x="801306" y="1882698"/>
                  </a:lnTo>
                  <a:lnTo>
                    <a:pt x="811504" y="1884756"/>
                  </a:lnTo>
                  <a:lnTo>
                    <a:pt x="821690" y="1882698"/>
                  </a:lnTo>
                  <a:lnTo>
                    <a:pt x="830008" y="1877098"/>
                  </a:lnTo>
                  <a:lnTo>
                    <a:pt x="835621" y="1868779"/>
                  </a:lnTo>
                  <a:lnTo>
                    <a:pt x="837679" y="1858581"/>
                  </a:lnTo>
                  <a:close/>
                </a:path>
                <a:path w="1885314" h="1885315">
                  <a:moveTo>
                    <a:pt x="837679" y="1596809"/>
                  </a:moveTo>
                  <a:lnTo>
                    <a:pt x="835621" y="1586623"/>
                  </a:lnTo>
                  <a:lnTo>
                    <a:pt x="830008" y="1578305"/>
                  </a:lnTo>
                  <a:lnTo>
                    <a:pt x="821690" y="1572691"/>
                  </a:lnTo>
                  <a:lnTo>
                    <a:pt x="811504" y="1570634"/>
                  </a:lnTo>
                  <a:lnTo>
                    <a:pt x="801306" y="1572691"/>
                  </a:lnTo>
                  <a:lnTo>
                    <a:pt x="792988" y="1578305"/>
                  </a:lnTo>
                  <a:lnTo>
                    <a:pt x="787374" y="1586623"/>
                  </a:lnTo>
                  <a:lnTo>
                    <a:pt x="785317" y="1596809"/>
                  </a:lnTo>
                  <a:lnTo>
                    <a:pt x="787374" y="1607007"/>
                  </a:lnTo>
                  <a:lnTo>
                    <a:pt x="792988" y="1615325"/>
                  </a:lnTo>
                  <a:lnTo>
                    <a:pt x="801306" y="1620926"/>
                  </a:lnTo>
                  <a:lnTo>
                    <a:pt x="811504" y="1622983"/>
                  </a:lnTo>
                  <a:lnTo>
                    <a:pt x="821690" y="1620926"/>
                  </a:lnTo>
                  <a:lnTo>
                    <a:pt x="830008" y="1615325"/>
                  </a:lnTo>
                  <a:lnTo>
                    <a:pt x="835621" y="1607007"/>
                  </a:lnTo>
                  <a:lnTo>
                    <a:pt x="837679" y="1596809"/>
                  </a:lnTo>
                  <a:close/>
                </a:path>
                <a:path w="1885314" h="1885315">
                  <a:moveTo>
                    <a:pt x="837679" y="1335036"/>
                  </a:moveTo>
                  <a:lnTo>
                    <a:pt x="835621" y="1324851"/>
                  </a:lnTo>
                  <a:lnTo>
                    <a:pt x="830008" y="1316532"/>
                  </a:lnTo>
                  <a:lnTo>
                    <a:pt x="821690" y="1310919"/>
                  </a:lnTo>
                  <a:lnTo>
                    <a:pt x="811504" y="1308862"/>
                  </a:lnTo>
                  <a:lnTo>
                    <a:pt x="801306" y="1310919"/>
                  </a:lnTo>
                  <a:lnTo>
                    <a:pt x="792988" y="1316532"/>
                  </a:lnTo>
                  <a:lnTo>
                    <a:pt x="787374" y="1324851"/>
                  </a:lnTo>
                  <a:lnTo>
                    <a:pt x="785317" y="1335036"/>
                  </a:lnTo>
                  <a:lnTo>
                    <a:pt x="787374" y="1345234"/>
                  </a:lnTo>
                  <a:lnTo>
                    <a:pt x="792988" y="1353553"/>
                  </a:lnTo>
                  <a:lnTo>
                    <a:pt x="801306" y="1359154"/>
                  </a:lnTo>
                  <a:lnTo>
                    <a:pt x="811504" y="1361211"/>
                  </a:lnTo>
                  <a:lnTo>
                    <a:pt x="821690" y="1359154"/>
                  </a:lnTo>
                  <a:lnTo>
                    <a:pt x="830008" y="1353553"/>
                  </a:lnTo>
                  <a:lnTo>
                    <a:pt x="835621" y="1345234"/>
                  </a:lnTo>
                  <a:lnTo>
                    <a:pt x="837679" y="1335036"/>
                  </a:lnTo>
                  <a:close/>
                </a:path>
                <a:path w="1885314" h="1885315">
                  <a:moveTo>
                    <a:pt x="837679" y="1073264"/>
                  </a:moveTo>
                  <a:lnTo>
                    <a:pt x="835621" y="1063078"/>
                  </a:lnTo>
                  <a:lnTo>
                    <a:pt x="830008" y="1054760"/>
                  </a:lnTo>
                  <a:lnTo>
                    <a:pt x="821690" y="1049147"/>
                  </a:lnTo>
                  <a:lnTo>
                    <a:pt x="811504" y="1047089"/>
                  </a:lnTo>
                  <a:lnTo>
                    <a:pt x="801306" y="1049147"/>
                  </a:lnTo>
                  <a:lnTo>
                    <a:pt x="792988" y="1054760"/>
                  </a:lnTo>
                  <a:lnTo>
                    <a:pt x="787374" y="1063078"/>
                  </a:lnTo>
                  <a:lnTo>
                    <a:pt x="785317" y="1073264"/>
                  </a:lnTo>
                  <a:lnTo>
                    <a:pt x="787374" y="1083462"/>
                  </a:lnTo>
                  <a:lnTo>
                    <a:pt x="792988" y="1091780"/>
                  </a:lnTo>
                  <a:lnTo>
                    <a:pt x="801306" y="1097381"/>
                  </a:lnTo>
                  <a:lnTo>
                    <a:pt x="811504" y="1099439"/>
                  </a:lnTo>
                  <a:lnTo>
                    <a:pt x="821690" y="1097381"/>
                  </a:lnTo>
                  <a:lnTo>
                    <a:pt x="830008" y="1091780"/>
                  </a:lnTo>
                  <a:lnTo>
                    <a:pt x="835621" y="1083462"/>
                  </a:lnTo>
                  <a:lnTo>
                    <a:pt x="837679" y="1073264"/>
                  </a:lnTo>
                  <a:close/>
                </a:path>
                <a:path w="1885314" h="1885315">
                  <a:moveTo>
                    <a:pt x="837679" y="811491"/>
                  </a:moveTo>
                  <a:lnTo>
                    <a:pt x="835621" y="801306"/>
                  </a:lnTo>
                  <a:lnTo>
                    <a:pt x="830008" y="792988"/>
                  </a:lnTo>
                  <a:lnTo>
                    <a:pt x="821690" y="787374"/>
                  </a:lnTo>
                  <a:lnTo>
                    <a:pt x="811504" y="785317"/>
                  </a:lnTo>
                  <a:lnTo>
                    <a:pt x="801306" y="787374"/>
                  </a:lnTo>
                  <a:lnTo>
                    <a:pt x="792988" y="792988"/>
                  </a:lnTo>
                  <a:lnTo>
                    <a:pt x="787374" y="801306"/>
                  </a:lnTo>
                  <a:lnTo>
                    <a:pt x="785317" y="811491"/>
                  </a:lnTo>
                  <a:lnTo>
                    <a:pt x="787374" y="821690"/>
                  </a:lnTo>
                  <a:lnTo>
                    <a:pt x="792988" y="830008"/>
                  </a:lnTo>
                  <a:lnTo>
                    <a:pt x="801306" y="835609"/>
                  </a:lnTo>
                  <a:lnTo>
                    <a:pt x="811504" y="837666"/>
                  </a:lnTo>
                  <a:lnTo>
                    <a:pt x="821690" y="835609"/>
                  </a:lnTo>
                  <a:lnTo>
                    <a:pt x="830008" y="830008"/>
                  </a:lnTo>
                  <a:lnTo>
                    <a:pt x="835621" y="821690"/>
                  </a:lnTo>
                  <a:lnTo>
                    <a:pt x="837679" y="811491"/>
                  </a:lnTo>
                  <a:close/>
                </a:path>
                <a:path w="1885314" h="1885315">
                  <a:moveTo>
                    <a:pt x="837679" y="549719"/>
                  </a:moveTo>
                  <a:lnTo>
                    <a:pt x="835621" y="539534"/>
                  </a:lnTo>
                  <a:lnTo>
                    <a:pt x="830008" y="531215"/>
                  </a:lnTo>
                  <a:lnTo>
                    <a:pt x="821690" y="525602"/>
                  </a:lnTo>
                  <a:lnTo>
                    <a:pt x="811504" y="523544"/>
                  </a:lnTo>
                  <a:lnTo>
                    <a:pt x="801306" y="525602"/>
                  </a:lnTo>
                  <a:lnTo>
                    <a:pt x="792988" y="531215"/>
                  </a:lnTo>
                  <a:lnTo>
                    <a:pt x="787374" y="539534"/>
                  </a:lnTo>
                  <a:lnTo>
                    <a:pt x="785317" y="549719"/>
                  </a:lnTo>
                  <a:lnTo>
                    <a:pt x="787374" y="559917"/>
                  </a:lnTo>
                  <a:lnTo>
                    <a:pt x="792988" y="568236"/>
                  </a:lnTo>
                  <a:lnTo>
                    <a:pt x="801306" y="573836"/>
                  </a:lnTo>
                  <a:lnTo>
                    <a:pt x="811504" y="575894"/>
                  </a:lnTo>
                  <a:lnTo>
                    <a:pt x="821690" y="573836"/>
                  </a:lnTo>
                  <a:lnTo>
                    <a:pt x="830008" y="568236"/>
                  </a:lnTo>
                  <a:lnTo>
                    <a:pt x="835621" y="559917"/>
                  </a:lnTo>
                  <a:lnTo>
                    <a:pt x="837679" y="549719"/>
                  </a:lnTo>
                  <a:close/>
                </a:path>
                <a:path w="1885314" h="1885315">
                  <a:moveTo>
                    <a:pt x="837679" y="287947"/>
                  </a:moveTo>
                  <a:lnTo>
                    <a:pt x="835621" y="277761"/>
                  </a:lnTo>
                  <a:lnTo>
                    <a:pt x="830008" y="269443"/>
                  </a:lnTo>
                  <a:lnTo>
                    <a:pt x="821690" y="263829"/>
                  </a:lnTo>
                  <a:lnTo>
                    <a:pt x="811504" y="261772"/>
                  </a:lnTo>
                  <a:lnTo>
                    <a:pt x="801306" y="263829"/>
                  </a:lnTo>
                  <a:lnTo>
                    <a:pt x="792988" y="269443"/>
                  </a:lnTo>
                  <a:lnTo>
                    <a:pt x="787374" y="277761"/>
                  </a:lnTo>
                  <a:lnTo>
                    <a:pt x="785317" y="287947"/>
                  </a:lnTo>
                  <a:lnTo>
                    <a:pt x="787374" y="298145"/>
                  </a:lnTo>
                  <a:lnTo>
                    <a:pt x="792988" y="306463"/>
                  </a:lnTo>
                  <a:lnTo>
                    <a:pt x="801306" y="312077"/>
                  </a:lnTo>
                  <a:lnTo>
                    <a:pt x="811504" y="314121"/>
                  </a:lnTo>
                  <a:lnTo>
                    <a:pt x="821690" y="312077"/>
                  </a:lnTo>
                  <a:lnTo>
                    <a:pt x="830008" y="306463"/>
                  </a:lnTo>
                  <a:lnTo>
                    <a:pt x="835621" y="298145"/>
                  </a:lnTo>
                  <a:lnTo>
                    <a:pt x="837679" y="287947"/>
                  </a:lnTo>
                  <a:close/>
                </a:path>
                <a:path w="1885314" h="1885315">
                  <a:moveTo>
                    <a:pt x="837679" y="26174"/>
                  </a:moveTo>
                  <a:lnTo>
                    <a:pt x="835621" y="15989"/>
                  </a:lnTo>
                  <a:lnTo>
                    <a:pt x="830008" y="7670"/>
                  </a:lnTo>
                  <a:lnTo>
                    <a:pt x="821690" y="2057"/>
                  </a:lnTo>
                  <a:lnTo>
                    <a:pt x="811504" y="0"/>
                  </a:lnTo>
                  <a:lnTo>
                    <a:pt x="801306" y="2057"/>
                  </a:lnTo>
                  <a:lnTo>
                    <a:pt x="792988" y="7670"/>
                  </a:lnTo>
                  <a:lnTo>
                    <a:pt x="787374" y="15989"/>
                  </a:lnTo>
                  <a:lnTo>
                    <a:pt x="785317" y="26174"/>
                  </a:lnTo>
                  <a:lnTo>
                    <a:pt x="787374" y="36372"/>
                  </a:lnTo>
                  <a:lnTo>
                    <a:pt x="792988" y="44691"/>
                  </a:lnTo>
                  <a:lnTo>
                    <a:pt x="801306" y="50304"/>
                  </a:lnTo>
                  <a:lnTo>
                    <a:pt x="811504" y="52349"/>
                  </a:lnTo>
                  <a:lnTo>
                    <a:pt x="821690" y="50304"/>
                  </a:lnTo>
                  <a:lnTo>
                    <a:pt x="830008" y="44691"/>
                  </a:lnTo>
                  <a:lnTo>
                    <a:pt x="835621" y="36372"/>
                  </a:lnTo>
                  <a:lnTo>
                    <a:pt x="837679" y="26174"/>
                  </a:lnTo>
                  <a:close/>
                </a:path>
                <a:path w="1885314" h="1885315">
                  <a:moveTo>
                    <a:pt x="1099451" y="1858581"/>
                  </a:moveTo>
                  <a:lnTo>
                    <a:pt x="1097394" y="1848396"/>
                  </a:lnTo>
                  <a:lnTo>
                    <a:pt x="1091780" y="1840077"/>
                  </a:lnTo>
                  <a:lnTo>
                    <a:pt x="1083462" y="1834464"/>
                  </a:lnTo>
                  <a:lnTo>
                    <a:pt x="1073277" y="1832406"/>
                  </a:lnTo>
                  <a:lnTo>
                    <a:pt x="1063078" y="1834464"/>
                  </a:lnTo>
                  <a:lnTo>
                    <a:pt x="1054760" y="1840077"/>
                  </a:lnTo>
                  <a:lnTo>
                    <a:pt x="1049147" y="1848396"/>
                  </a:lnTo>
                  <a:lnTo>
                    <a:pt x="1047089" y="1858581"/>
                  </a:lnTo>
                  <a:lnTo>
                    <a:pt x="1049147" y="1868779"/>
                  </a:lnTo>
                  <a:lnTo>
                    <a:pt x="1054760" y="1877098"/>
                  </a:lnTo>
                  <a:lnTo>
                    <a:pt x="1063078" y="1882698"/>
                  </a:lnTo>
                  <a:lnTo>
                    <a:pt x="1073277" y="1884756"/>
                  </a:lnTo>
                  <a:lnTo>
                    <a:pt x="1083462" y="1882698"/>
                  </a:lnTo>
                  <a:lnTo>
                    <a:pt x="1091780" y="1877098"/>
                  </a:lnTo>
                  <a:lnTo>
                    <a:pt x="1097394" y="1868779"/>
                  </a:lnTo>
                  <a:lnTo>
                    <a:pt x="1099451" y="1858581"/>
                  </a:lnTo>
                  <a:close/>
                </a:path>
                <a:path w="1885314" h="1885315">
                  <a:moveTo>
                    <a:pt x="1099451" y="1596809"/>
                  </a:moveTo>
                  <a:lnTo>
                    <a:pt x="1097394" y="1586623"/>
                  </a:lnTo>
                  <a:lnTo>
                    <a:pt x="1091780" y="1578305"/>
                  </a:lnTo>
                  <a:lnTo>
                    <a:pt x="1083462" y="1572691"/>
                  </a:lnTo>
                  <a:lnTo>
                    <a:pt x="1073277" y="1570634"/>
                  </a:lnTo>
                  <a:lnTo>
                    <a:pt x="1063078" y="1572691"/>
                  </a:lnTo>
                  <a:lnTo>
                    <a:pt x="1054760" y="1578305"/>
                  </a:lnTo>
                  <a:lnTo>
                    <a:pt x="1049147" y="1586623"/>
                  </a:lnTo>
                  <a:lnTo>
                    <a:pt x="1047089" y="1596809"/>
                  </a:lnTo>
                  <a:lnTo>
                    <a:pt x="1049147" y="1607007"/>
                  </a:lnTo>
                  <a:lnTo>
                    <a:pt x="1054760" y="1615325"/>
                  </a:lnTo>
                  <a:lnTo>
                    <a:pt x="1063078" y="1620926"/>
                  </a:lnTo>
                  <a:lnTo>
                    <a:pt x="1073277" y="1622983"/>
                  </a:lnTo>
                  <a:lnTo>
                    <a:pt x="1083462" y="1620926"/>
                  </a:lnTo>
                  <a:lnTo>
                    <a:pt x="1091780" y="1615325"/>
                  </a:lnTo>
                  <a:lnTo>
                    <a:pt x="1097394" y="1607007"/>
                  </a:lnTo>
                  <a:lnTo>
                    <a:pt x="1099451" y="1596809"/>
                  </a:lnTo>
                  <a:close/>
                </a:path>
                <a:path w="1885314" h="1885315">
                  <a:moveTo>
                    <a:pt x="1099451" y="1335036"/>
                  </a:moveTo>
                  <a:lnTo>
                    <a:pt x="1097394" y="1324851"/>
                  </a:lnTo>
                  <a:lnTo>
                    <a:pt x="1091780" y="1316532"/>
                  </a:lnTo>
                  <a:lnTo>
                    <a:pt x="1083462" y="1310919"/>
                  </a:lnTo>
                  <a:lnTo>
                    <a:pt x="1073277" y="1308862"/>
                  </a:lnTo>
                  <a:lnTo>
                    <a:pt x="1063078" y="1310919"/>
                  </a:lnTo>
                  <a:lnTo>
                    <a:pt x="1054760" y="1316532"/>
                  </a:lnTo>
                  <a:lnTo>
                    <a:pt x="1049147" y="1324851"/>
                  </a:lnTo>
                  <a:lnTo>
                    <a:pt x="1047089" y="1335036"/>
                  </a:lnTo>
                  <a:lnTo>
                    <a:pt x="1049147" y="1345234"/>
                  </a:lnTo>
                  <a:lnTo>
                    <a:pt x="1054760" y="1353553"/>
                  </a:lnTo>
                  <a:lnTo>
                    <a:pt x="1063078" y="1359154"/>
                  </a:lnTo>
                  <a:lnTo>
                    <a:pt x="1073277" y="1361211"/>
                  </a:lnTo>
                  <a:lnTo>
                    <a:pt x="1083462" y="1359154"/>
                  </a:lnTo>
                  <a:lnTo>
                    <a:pt x="1091780" y="1353553"/>
                  </a:lnTo>
                  <a:lnTo>
                    <a:pt x="1097394" y="1345234"/>
                  </a:lnTo>
                  <a:lnTo>
                    <a:pt x="1099451" y="1335036"/>
                  </a:lnTo>
                  <a:close/>
                </a:path>
                <a:path w="1885314" h="1885315">
                  <a:moveTo>
                    <a:pt x="1099451" y="1073264"/>
                  </a:moveTo>
                  <a:lnTo>
                    <a:pt x="1097394" y="1063078"/>
                  </a:lnTo>
                  <a:lnTo>
                    <a:pt x="1091780" y="1054760"/>
                  </a:lnTo>
                  <a:lnTo>
                    <a:pt x="1083462" y="1049147"/>
                  </a:lnTo>
                  <a:lnTo>
                    <a:pt x="1073277" y="1047089"/>
                  </a:lnTo>
                  <a:lnTo>
                    <a:pt x="1063078" y="1049147"/>
                  </a:lnTo>
                  <a:lnTo>
                    <a:pt x="1054760" y="1054760"/>
                  </a:lnTo>
                  <a:lnTo>
                    <a:pt x="1049147" y="1063078"/>
                  </a:lnTo>
                  <a:lnTo>
                    <a:pt x="1047089" y="1073264"/>
                  </a:lnTo>
                  <a:lnTo>
                    <a:pt x="1049147" y="1083462"/>
                  </a:lnTo>
                  <a:lnTo>
                    <a:pt x="1054760" y="1091780"/>
                  </a:lnTo>
                  <a:lnTo>
                    <a:pt x="1063078" y="1097381"/>
                  </a:lnTo>
                  <a:lnTo>
                    <a:pt x="1073277" y="1099439"/>
                  </a:lnTo>
                  <a:lnTo>
                    <a:pt x="1083462" y="1097381"/>
                  </a:lnTo>
                  <a:lnTo>
                    <a:pt x="1091780" y="1091780"/>
                  </a:lnTo>
                  <a:lnTo>
                    <a:pt x="1097394" y="1083462"/>
                  </a:lnTo>
                  <a:lnTo>
                    <a:pt x="1099451" y="1073264"/>
                  </a:lnTo>
                  <a:close/>
                </a:path>
                <a:path w="1885314" h="1885315">
                  <a:moveTo>
                    <a:pt x="1099451" y="811491"/>
                  </a:moveTo>
                  <a:lnTo>
                    <a:pt x="1097394" y="801306"/>
                  </a:lnTo>
                  <a:lnTo>
                    <a:pt x="1091780" y="792988"/>
                  </a:lnTo>
                  <a:lnTo>
                    <a:pt x="1083462" y="787374"/>
                  </a:lnTo>
                  <a:lnTo>
                    <a:pt x="1073277" y="785317"/>
                  </a:lnTo>
                  <a:lnTo>
                    <a:pt x="1063078" y="787374"/>
                  </a:lnTo>
                  <a:lnTo>
                    <a:pt x="1054760" y="792988"/>
                  </a:lnTo>
                  <a:lnTo>
                    <a:pt x="1049147" y="801306"/>
                  </a:lnTo>
                  <a:lnTo>
                    <a:pt x="1047089" y="811491"/>
                  </a:lnTo>
                  <a:lnTo>
                    <a:pt x="1049147" y="821690"/>
                  </a:lnTo>
                  <a:lnTo>
                    <a:pt x="1054760" y="830008"/>
                  </a:lnTo>
                  <a:lnTo>
                    <a:pt x="1063078" y="835609"/>
                  </a:lnTo>
                  <a:lnTo>
                    <a:pt x="1073277" y="837666"/>
                  </a:lnTo>
                  <a:lnTo>
                    <a:pt x="1083462" y="835609"/>
                  </a:lnTo>
                  <a:lnTo>
                    <a:pt x="1091780" y="830008"/>
                  </a:lnTo>
                  <a:lnTo>
                    <a:pt x="1097394" y="821690"/>
                  </a:lnTo>
                  <a:lnTo>
                    <a:pt x="1099451" y="811491"/>
                  </a:lnTo>
                  <a:close/>
                </a:path>
                <a:path w="1885314" h="1885315">
                  <a:moveTo>
                    <a:pt x="1099451" y="549719"/>
                  </a:moveTo>
                  <a:lnTo>
                    <a:pt x="1097394" y="539534"/>
                  </a:lnTo>
                  <a:lnTo>
                    <a:pt x="1091780" y="531215"/>
                  </a:lnTo>
                  <a:lnTo>
                    <a:pt x="1083462" y="525602"/>
                  </a:lnTo>
                  <a:lnTo>
                    <a:pt x="1073277" y="523544"/>
                  </a:lnTo>
                  <a:lnTo>
                    <a:pt x="1063078" y="525602"/>
                  </a:lnTo>
                  <a:lnTo>
                    <a:pt x="1054760" y="531215"/>
                  </a:lnTo>
                  <a:lnTo>
                    <a:pt x="1049147" y="539534"/>
                  </a:lnTo>
                  <a:lnTo>
                    <a:pt x="1047089" y="549719"/>
                  </a:lnTo>
                  <a:lnTo>
                    <a:pt x="1049147" y="559917"/>
                  </a:lnTo>
                  <a:lnTo>
                    <a:pt x="1054760" y="568236"/>
                  </a:lnTo>
                  <a:lnTo>
                    <a:pt x="1063078" y="573836"/>
                  </a:lnTo>
                  <a:lnTo>
                    <a:pt x="1073277" y="575894"/>
                  </a:lnTo>
                  <a:lnTo>
                    <a:pt x="1083462" y="573836"/>
                  </a:lnTo>
                  <a:lnTo>
                    <a:pt x="1091780" y="568236"/>
                  </a:lnTo>
                  <a:lnTo>
                    <a:pt x="1097394" y="559917"/>
                  </a:lnTo>
                  <a:lnTo>
                    <a:pt x="1099451" y="549719"/>
                  </a:lnTo>
                  <a:close/>
                </a:path>
                <a:path w="1885314" h="1885315">
                  <a:moveTo>
                    <a:pt x="1099451" y="287947"/>
                  </a:moveTo>
                  <a:lnTo>
                    <a:pt x="1097394" y="277761"/>
                  </a:lnTo>
                  <a:lnTo>
                    <a:pt x="1091780" y="269443"/>
                  </a:lnTo>
                  <a:lnTo>
                    <a:pt x="1083462" y="263829"/>
                  </a:lnTo>
                  <a:lnTo>
                    <a:pt x="1073277" y="261772"/>
                  </a:lnTo>
                  <a:lnTo>
                    <a:pt x="1063078" y="263829"/>
                  </a:lnTo>
                  <a:lnTo>
                    <a:pt x="1054760" y="269443"/>
                  </a:lnTo>
                  <a:lnTo>
                    <a:pt x="1049147" y="277761"/>
                  </a:lnTo>
                  <a:lnTo>
                    <a:pt x="1047089" y="287947"/>
                  </a:lnTo>
                  <a:lnTo>
                    <a:pt x="1049147" y="298145"/>
                  </a:lnTo>
                  <a:lnTo>
                    <a:pt x="1054760" y="306463"/>
                  </a:lnTo>
                  <a:lnTo>
                    <a:pt x="1063078" y="312077"/>
                  </a:lnTo>
                  <a:lnTo>
                    <a:pt x="1073277" y="314121"/>
                  </a:lnTo>
                  <a:lnTo>
                    <a:pt x="1083462" y="312077"/>
                  </a:lnTo>
                  <a:lnTo>
                    <a:pt x="1091780" y="306463"/>
                  </a:lnTo>
                  <a:lnTo>
                    <a:pt x="1097394" y="298145"/>
                  </a:lnTo>
                  <a:lnTo>
                    <a:pt x="1099451" y="287947"/>
                  </a:lnTo>
                  <a:close/>
                </a:path>
                <a:path w="1885314" h="1885315">
                  <a:moveTo>
                    <a:pt x="1099451" y="26174"/>
                  </a:moveTo>
                  <a:lnTo>
                    <a:pt x="1097394" y="15989"/>
                  </a:lnTo>
                  <a:lnTo>
                    <a:pt x="1091780" y="7670"/>
                  </a:lnTo>
                  <a:lnTo>
                    <a:pt x="1083462" y="2057"/>
                  </a:lnTo>
                  <a:lnTo>
                    <a:pt x="1073277" y="0"/>
                  </a:lnTo>
                  <a:lnTo>
                    <a:pt x="1063078" y="2057"/>
                  </a:lnTo>
                  <a:lnTo>
                    <a:pt x="1054760" y="7670"/>
                  </a:lnTo>
                  <a:lnTo>
                    <a:pt x="1049147" y="15989"/>
                  </a:lnTo>
                  <a:lnTo>
                    <a:pt x="1047089" y="26174"/>
                  </a:lnTo>
                  <a:lnTo>
                    <a:pt x="1049147" y="36372"/>
                  </a:lnTo>
                  <a:lnTo>
                    <a:pt x="1054760" y="44691"/>
                  </a:lnTo>
                  <a:lnTo>
                    <a:pt x="1063078" y="50304"/>
                  </a:lnTo>
                  <a:lnTo>
                    <a:pt x="1073277" y="52349"/>
                  </a:lnTo>
                  <a:lnTo>
                    <a:pt x="1083462" y="50304"/>
                  </a:lnTo>
                  <a:lnTo>
                    <a:pt x="1091780" y="44691"/>
                  </a:lnTo>
                  <a:lnTo>
                    <a:pt x="1097394" y="36372"/>
                  </a:lnTo>
                  <a:lnTo>
                    <a:pt x="1099451" y="26174"/>
                  </a:lnTo>
                  <a:close/>
                </a:path>
                <a:path w="1885314" h="1885315">
                  <a:moveTo>
                    <a:pt x="1361224" y="1858581"/>
                  </a:moveTo>
                  <a:lnTo>
                    <a:pt x="1359166" y="1848396"/>
                  </a:lnTo>
                  <a:lnTo>
                    <a:pt x="1353553" y="1840077"/>
                  </a:lnTo>
                  <a:lnTo>
                    <a:pt x="1345234" y="1834464"/>
                  </a:lnTo>
                  <a:lnTo>
                    <a:pt x="1335049" y="1832406"/>
                  </a:lnTo>
                  <a:lnTo>
                    <a:pt x="1324851" y="1834464"/>
                  </a:lnTo>
                  <a:lnTo>
                    <a:pt x="1316532" y="1840077"/>
                  </a:lnTo>
                  <a:lnTo>
                    <a:pt x="1310919" y="1848396"/>
                  </a:lnTo>
                  <a:lnTo>
                    <a:pt x="1308862" y="1858581"/>
                  </a:lnTo>
                  <a:lnTo>
                    <a:pt x="1310919" y="1868779"/>
                  </a:lnTo>
                  <a:lnTo>
                    <a:pt x="1316532" y="1877098"/>
                  </a:lnTo>
                  <a:lnTo>
                    <a:pt x="1324851" y="1882698"/>
                  </a:lnTo>
                  <a:lnTo>
                    <a:pt x="1335049" y="1884756"/>
                  </a:lnTo>
                  <a:lnTo>
                    <a:pt x="1345234" y="1882698"/>
                  </a:lnTo>
                  <a:lnTo>
                    <a:pt x="1353553" y="1877098"/>
                  </a:lnTo>
                  <a:lnTo>
                    <a:pt x="1359166" y="1868779"/>
                  </a:lnTo>
                  <a:lnTo>
                    <a:pt x="1361224" y="1858581"/>
                  </a:lnTo>
                  <a:close/>
                </a:path>
                <a:path w="1885314" h="1885315">
                  <a:moveTo>
                    <a:pt x="1361224" y="1596809"/>
                  </a:moveTo>
                  <a:lnTo>
                    <a:pt x="1359166" y="1586623"/>
                  </a:lnTo>
                  <a:lnTo>
                    <a:pt x="1353553" y="1578305"/>
                  </a:lnTo>
                  <a:lnTo>
                    <a:pt x="1345234" y="1572691"/>
                  </a:lnTo>
                  <a:lnTo>
                    <a:pt x="1335049" y="1570634"/>
                  </a:lnTo>
                  <a:lnTo>
                    <a:pt x="1324851" y="1572691"/>
                  </a:lnTo>
                  <a:lnTo>
                    <a:pt x="1316532" y="1578305"/>
                  </a:lnTo>
                  <a:lnTo>
                    <a:pt x="1310919" y="1586623"/>
                  </a:lnTo>
                  <a:lnTo>
                    <a:pt x="1308862" y="1596809"/>
                  </a:lnTo>
                  <a:lnTo>
                    <a:pt x="1310919" y="1607007"/>
                  </a:lnTo>
                  <a:lnTo>
                    <a:pt x="1316532" y="1615325"/>
                  </a:lnTo>
                  <a:lnTo>
                    <a:pt x="1324851" y="1620926"/>
                  </a:lnTo>
                  <a:lnTo>
                    <a:pt x="1335049" y="1622983"/>
                  </a:lnTo>
                  <a:lnTo>
                    <a:pt x="1345234" y="1620926"/>
                  </a:lnTo>
                  <a:lnTo>
                    <a:pt x="1353553" y="1615325"/>
                  </a:lnTo>
                  <a:lnTo>
                    <a:pt x="1359166" y="1607007"/>
                  </a:lnTo>
                  <a:lnTo>
                    <a:pt x="1361224" y="1596809"/>
                  </a:lnTo>
                  <a:close/>
                </a:path>
                <a:path w="1885314" h="1885315">
                  <a:moveTo>
                    <a:pt x="1361224" y="1335036"/>
                  </a:moveTo>
                  <a:lnTo>
                    <a:pt x="1359166" y="1324851"/>
                  </a:lnTo>
                  <a:lnTo>
                    <a:pt x="1353553" y="1316532"/>
                  </a:lnTo>
                  <a:lnTo>
                    <a:pt x="1345234" y="1310919"/>
                  </a:lnTo>
                  <a:lnTo>
                    <a:pt x="1335049" y="1308862"/>
                  </a:lnTo>
                  <a:lnTo>
                    <a:pt x="1324851" y="1310919"/>
                  </a:lnTo>
                  <a:lnTo>
                    <a:pt x="1316532" y="1316532"/>
                  </a:lnTo>
                  <a:lnTo>
                    <a:pt x="1310919" y="1324851"/>
                  </a:lnTo>
                  <a:lnTo>
                    <a:pt x="1308862" y="1335036"/>
                  </a:lnTo>
                  <a:lnTo>
                    <a:pt x="1310919" y="1345234"/>
                  </a:lnTo>
                  <a:lnTo>
                    <a:pt x="1316532" y="1353553"/>
                  </a:lnTo>
                  <a:lnTo>
                    <a:pt x="1324851" y="1359154"/>
                  </a:lnTo>
                  <a:lnTo>
                    <a:pt x="1335049" y="1361211"/>
                  </a:lnTo>
                  <a:lnTo>
                    <a:pt x="1345234" y="1359154"/>
                  </a:lnTo>
                  <a:lnTo>
                    <a:pt x="1353553" y="1353553"/>
                  </a:lnTo>
                  <a:lnTo>
                    <a:pt x="1359166" y="1345234"/>
                  </a:lnTo>
                  <a:lnTo>
                    <a:pt x="1361224" y="1335036"/>
                  </a:lnTo>
                  <a:close/>
                </a:path>
                <a:path w="1885314" h="1885315">
                  <a:moveTo>
                    <a:pt x="1361224" y="1073264"/>
                  </a:moveTo>
                  <a:lnTo>
                    <a:pt x="1359166" y="1063078"/>
                  </a:lnTo>
                  <a:lnTo>
                    <a:pt x="1353553" y="1054760"/>
                  </a:lnTo>
                  <a:lnTo>
                    <a:pt x="1345234" y="1049147"/>
                  </a:lnTo>
                  <a:lnTo>
                    <a:pt x="1335049" y="1047089"/>
                  </a:lnTo>
                  <a:lnTo>
                    <a:pt x="1324851" y="1049147"/>
                  </a:lnTo>
                  <a:lnTo>
                    <a:pt x="1316532" y="1054760"/>
                  </a:lnTo>
                  <a:lnTo>
                    <a:pt x="1310919" y="1063078"/>
                  </a:lnTo>
                  <a:lnTo>
                    <a:pt x="1308862" y="1073264"/>
                  </a:lnTo>
                  <a:lnTo>
                    <a:pt x="1310919" y="1083462"/>
                  </a:lnTo>
                  <a:lnTo>
                    <a:pt x="1316532" y="1091780"/>
                  </a:lnTo>
                  <a:lnTo>
                    <a:pt x="1324851" y="1097381"/>
                  </a:lnTo>
                  <a:lnTo>
                    <a:pt x="1335049" y="1099439"/>
                  </a:lnTo>
                  <a:lnTo>
                    <a:pt x="1345234" y="1097381"/>
                  </a:lnTo>
                  <a:lnTo>
                    <a:pt x="1353553" y="1091780"/>
                  </a:lnTo>
                  <a:lnTo>
                    <a:pt x="1359166" y="1083462"/>
                  </a:lnTo>
                  <a:lnTo>
                    <a:pt x="1361224" y="1073264"/>
                  </a:lnTo>
                  <a:close/>
                </a:path>
                <a:path w="1885314" h="1885315">
                  <a:moveTo>
                    <a:pt x="1361224" y="811491"/>
                  </a:moveTo>
                  <a:lnTo>
                    <a:pt x="1359166" y="801306"/>
                  </a:lnTo>
                  <a:lnTo>
                    <a:pt x="1353553" y="792988"/>
                  </a:lnTo>
                  <a:lnTo>
                    <a:pt x="1345234" y="787374"/>
                  </a:lnTo>
                  <a:lnTo>
                    <a:pt x="1335049" y="785317"/>
                  </a:lnTo>
                  <a:lnTo>
                    <a:pt x="1324851" y="787374"/>
                  </a:lnTo>
                  <a:lnTo>
                    <a:pt x="1316532" y="792988"/>
                  </a:lnTo>
                  <a:lnTo>
                    <a:pt x="1310919" y="801306"/>
                  </a:lnTo>
                  <a:lnTo>
                    <a:pt x="1308862" y="811491"/>
                  </a:lnTo>
                  <a:lnTo>
                    <a:pt x="1310919" y="821690"/>
                  </a:lnTo>
                  <a:lnTo>
                    <a:pt x="1316532" y="830008"/>
                  </a:lnTo>
                  <a:lnTo>
                    <a:pt x="1324851" y="835609"/>
                  </a:lnTo>
                  <a:lnTo>
                    <a:pt x="1335049" y="837666"/>
                  </a:lnTo>
                  <a:lnTo>
                    <a:pt x="1345234" y="835609"/>
                  </a:lnTo>
                  <a:lnTo>
                    <a:pt x="1353553" y="830008"/>
                  </a:lnTo>
                  <a:lnTo>
                    <a:pt x="1359166" y="821690"/>
                  </a:lnTo>
                  <a:lnTo>
                    <a:pt x="1361224" y="811491"/>
                  </a:lnTo>
                  <a:close/>
                </a:path>
                <a:path w="1885314" h="1885315">
                  <a:moveTo>
                    <a:pt x="1361224" y="549719"/>
                  </a:moveTo>
                  <a:lnTo>
                    <a:pt x="1359166" y="539534"/>
                  </a:lnTo>
                  <a:lnTo>
                    <a:pt x="1353553" y="531215"/>
                  </a:lnTo>
                  <a:lnTo>
                    <a:pt x="1345234" y="525602"/>
                  </a:lnTo>
                  <a:lnTo>
                    <a:pt x="1335049" y="523544"/>
                  </a:lnTo>
                  <a:lnTo>
                    <a:pt x="1324851" y="525602"/>
                  </a:lnTo>
                  <a:lnTo>
                    <a:pt x="1316532" y="531215"/>
                  </a:lnTo>
                  <a:lnTo>
                    <a:pt x="1310919" y="539534"/>
                  </a:lnTo>
                  <a:lnTo>
                    <a:pt x="1308862" y="549719"/>
                  </a:lnTo>
                  <a:lnTo>
                    <a:pt x="1310919" y="559917"/>
                  </a:lnTo>
                  <a:lnTo>
                    <a:pt x="1316532" y="568236"/>
                  </a:lnTo>
                  <a:lnTo>
                    <a:pt x="1324851" y="573836"/>
                  </a:lnTo>
                  <a:lnTo>
                    <a:pt x="1335049" y="575894"/>
                  </a:lnTo>
                  <a:lnTo>
                    <a:pt x="1345234" y="573836"/>
                  </a:lnTo>
                  <a:lnTo>
                    <a:pt x="1353553" y="568236"/>
                  </a:lnTo>
                  <a:lnTo>
                    <a:pt x="1359166" y="559917"/>
                  </a:lnTo>
                  <a:lnTo>
                    <a:pt x="1361224" y="549719"/>
                  </a:lnTo>
                  <a:close/>
                </a:path>
                <a:path w="1885314" h="1885315">
                  <a:moveTo>
                    <a:pt x="1361224" y="287947"/>
                  </a:moveTo>
                  <a:lnTo>
                    <a:pt x="1359166" y="277761"/>
                  </a:lnTo>
                  <a:lnTo>
                    <a:pt x="1353553" y="269443"/>
                  </a:lnTo>
                  <a:lnTo>
                    <a:pt x="1345234" y="263829"/>
                  </a:lnTo>
                  <a:lnTo>
                    <a:pt x="1335049" y="261772"/>
                  </a:lnTo>
                  <a:lnTo>
                    <a:pt x="1324851" y="263829"/>
                  </a:lnTo>
                  <a:lnTo>
                    <a:pt x="1316532" y="269443"/>
                  </a:lnTo>
                  <a:lnTo>
                    <a:pt x="1310919" y="277761"/>
                  </a:lnTo>
                  <a:lnTo>
                    <a:pt x="1308862" y="287947"/>
                  </a:lnTo>
                  <a:lnTo>
                    <a:pt x="1310919" y="298145"/>
                  </a:lnTo>
                  <a:lnTo>
                    <a:pt x="1316532" y="306463"/>
                  </a:lnTo>
                  <a:lnTo>
                    <a:pt x="1324851" y="312077"/>
                  </a:lnTo>
                  <a:lnTo>
                    <a:pt x="1335049" y="314121"/>
                  </a:lnTo>
                  <a:lnTo>
                    <a:pt x="1345234" y="312077"/>
                  </a:lnTo>
                  <a:lnTo>
                    <a:pt x="1353553" y="306463"/>
                  </a:lnTo>
                  <a:lnTo>
                    <a:pt x="1359166" y="298145"/>
                  </a:lnTo>
                  <a:lnTo>
                    <a:pt x="1361224" y="287947"/>
                  </a:lnTo>
                  <a:close/>
                </a:path>
                <a:path w="1885314" h="1885315">
                  <a:moveTo>
                    <a:pt x="1361224" y="26174"/>
                  </a:moveTo>
                  <a:lnTo>
                    <a:pt x="1359166" y="15989"/>
                  </a:lnTo>
                  <a:lnTo>
                    <a:pt x="1353553" y="7670"/>
                  </a:lnTo>
                  <a:lnTo>
                    <a:pt x="1345234" y="2057"/>
                  </a:lnTo>
                  <a:lnTo>
                    <a:pt x="1335049" y="0"/>
                  </a:lnTo>
                  <a:lnTo>
                    <a:pt x="1324851" y="2057"/>
                  </a:lnTo>
                  <a:lnTo>
                    <a:pt x="1316532" y="7670"/>
                  </a:lnTo>
                  <a:lnTo>
                    <a:pt x="1310919" y="15989"/>
                  </a:lnTo>
                  <a:lnTo>
                    <a:pt x="1308862" y="26174"/>
                  </a:lnTo>
                  <a:lnTo>
                    <a:pt x="1310919" y="36372"/>
                  </a:lnTo>
                  <a:lnTo>
                    <a:pt x="1316532" y="44691"/>
                  </a:lnTo>
                  <a:lnTo>
                    <a:pt x="1324851" y="50304"/>
                  </a:lnTo>
                  <a:lnTo>
                    <a:pt x="1335049" y="52349"/>
                  </a:lnTo>
                  <a:lnTo>
                    <a:pt x="1345234" y="50304"/>
                  </a:lnTo>
                  <a:lnTo>
                    <a:pt x="1353553" y="44691"/>
                  </a:lnTo>
                  <a:lnTo>
                    <a:pt x="1359166" y="36372"/>
                  </a:lnTo>
                  <a:lnTo>
                    <a:pt x="1361224" y="26174"/>
                  </a:lnTo>
                  <a:close/>
                </a:path>
                <a:path w="1885314" h="1885315">
                  <a:moveTo>
                    <a:pt x="1622996" y="1858581"/>
                  </a:moveTo>
                  <a:lnTo>
                    <a:pt x="1620939" y="1848396"/>
                  </a:lnTo>
                  <a:lnTo>
                    <a:pt x="1615325" y="1840077"/>
                  </a:lnTo>
                  <a:lnTo>
                    <a:pt x="1607007" y="1834464"/>
                  </a:lnTo>
                  <a:lnTo>
                    <a:pt x="1596821" y="1832406"/>
                  </a:lnTo>
                  <a:lnTo>
                    <a:pt x="1586623" y="1834464"/>
                  </a:lnTo>
                  <a:lnTo>
                    <a:pt x="1578305" y="1840077"/>
                  </a:lnTo>
                  <a:lnTo>
                    <a:pt x="1572691" y="1848396"/>
                  </a:lnTo>
                  <a:lnTo>
                    <a:pt x="1570634" y="1858581"/>
                  </a:lnTo>
                  <a:lnTo>
                    <a:pt x="1572691" y="1868779"/>
                  </a:lnTo>
                  <a:lnTo>
                    <a:pt x="1578305" y="1877098"/>
                  </a:lnTo>
                  <a:lnTo>
                    <a:pt x="1586623" y="1882698"/>
                  </a:lnTo>
                  <a:lnTo>
                    <a:pt x="1596821" y="1884756"/>
                  </a:lnTo>
                  <a:lnTo>
                    <a:pt x="1607007" y="1882698"/>
                  </a:lnTo>
                  <a:lnTo>
                    <a:pt x="1615325" y="1877098"/>
                  </a:lnTo>
                  <a:lnTo>
                    <a:pt x="1620939" y="1868779"/>
                  </a:lnTo>
                  <a:lnTo>
                    <a:pt x="1622996" y="1858581"/>
                  </a:lnTo>
                  <a:close/>
                </a:path>
                <a:path w="1885314" h="1885315">
                  <a:moveTo>
                    <a:pt x="1622996" y="1596809"/>
                  </a:moveTo>
                  <a:lnTo>
                    <a:pt x="1620939" y="1586623"/>
                  </a:lnTo>
                  <a:lnTo>
                    <a:pt x="1615325" y="1578305"/>
                  </a:lnTo>
                  <a:lnTo>
                    <a:pt x="1607007" y="1572691"/>
                  </a:lnTo>
                  <a:lnTo>
                    <a:pt x="1596821" y="1570634"/>
                  </a:lnTo>
                  <a:lnTo>
                    <a:pt x="1586623" y="1572691"/>
                  </a:lnTo>
                  <a:lnTo>
                    <a:pt x="1578305" y="1578305"/>
                  </a:lnTo>
                  <a:lnTo>
                    <a:pt x="1572691" y="1586623"/>
                  </a:lnTo>
                  <a:lnTo>
                    <a:pt x="1570634" y="1596809"/>
                  </a:lnTo>
                  <a:lnTo>
                    <a:pt x="1572691" y="1607007"/>
                  </a:lnTo>
                  <a:lnTo>
                    <a:pt x="1578305" y="1615325"/>
                  </a:lnTo>
                  <a:lnTo>
                    <a:pt x="1586623" y="1620926"/>
                  </a:lnTo>
                  <a:lnTo>
                    <a:pt x="1596821" y="1622983"/>
                  </a:lnTo>
                  <a:lnTo>
                    <a:pt x="1607007" y="1620926"/>
                  </a:lnTo>
                  <a:lnTo>
                    <a:pt x="1615325" y="1615325"/>
                  </a:lnTo>
                  <a:lnTo>
                    <a:pt x="1620939" y="1607007"/>
                  </a:lnTo>
                  <a:lnTo>
                    <a:pt x="1622996" y="1596809"/>
                  </a:lnTo>
                  <a:close/>
                </a:path>
                <a:path w="1885314" h="1885315">
                  <a:moveTo>
                    <a:pt x="1622996" y="1335036"/>
                  </a:moveTo>
                  <a:lnTo>
                    <a:pt x="1620939" y="1324851"/>
                  </a:lnTo>
                  <a:lnTo>
                    <a:pt x="1615325" y="1316532"/>
                  </a:lnTo>
                  <a:lnTo>
                    <a:pt x="1607007" y="1310919"/>
                  </a:lnTo>
                  <a:lnTo>
                    <a:pt x="1596821" y="1308862"/>
                  </a:lnTo>
                  <a:lnTo>
                    <a:pt x="1586623" y="1310919"/>
                  </a:lnTo>
                  <a:lnTo>
                    <a:pt x="1578305" y="1316532"/>
                  </a:lnTo>
                  <a:lnTo>
                    <a:pt x="1572691" y="1324851"/>
                  </a:lnTo>
                  <a:lnTo>
                    <a:pt x="1570634" y="1335036"/>
                  </a:lnTo>
                  <a:lnTo>
                    <a:pt x="1572691" y="1345234"/>
                  </a:lnTo>
                  <a:lnTo>
                    <a:pt x="1578305" y="1353553"/>
                  </a:lnTo>
                  <a:lnTo>
                    <a:pt x="1586623" y="1359154"/>
                  </a:lnTo>
                  <a:lnTo>
                    <a:pt x="1596821" y="1361211"/>
                  </a:lnTo>
                  <a:lnTo>
                    <a:pt x="1607007" y="1359154"/>
                  </a:lnTo>
                  <a:lnTo>
                    <a:pt x="1615325" y="1353553"/>
                  </a:lnTo>
                  <a:lnTo>
                    <a:pt x="1620939" y="1345234"/>
                  </a:lnTo>
                  <a:lnTo>
                    <a:pt x="1622996" y="1335036"/>
                  </a:lnTo>
                  <a:close/>
                </a:path>
                <a:path w="1885314" h="1885315">
                  <a:moveTo>
                    <a:pt x="1622996" y="1073264"/>
                  </a:moveTo>
                  <a:lnTo>
                    <a:pt x="1620939" y="1063078"/>
                  </a:lnTo>
                  <a:lnTo>
                    <a:pt x="1615325" y="1054760"/>
                  </a:lnTo>
                  <a:lnTo>
                    <a:pt x="1607007" y="1049147"/>
                  </a:lnTo>
                  <a:lnTo>
                    <a:pt x="1596821" y="1047089"/>
                  </a:lnTo>
                  <a:lnTo>
                    <a:pt x="1586623" y="1049147"/>
                  </a:lnTo>
                  <a:lnTo>
                    <a:pt x="1578305" y="1054760"/>
                  </a:lnTo>
                  <a:lnTo>
                    <a:pt x="1572691" y="1063078"/>
                  </a:lnTo>
                  <a:lnTo>
                    <a:pt x="1570634" y="1073264"/>
                  </a:lnTo>
                  <a:lnTo>
                    <a:pt x="1572691" y="1083462"/>
                  </a:lnTo>
                  <a:lnTo>
                    <a:pt x="1578305" y="1091780"/>
                  </a:lnTo>
                  <a:lnTo>
                    <a:pt x="1586623" y="1097381"/>
                  </a:lnTo>
                  <a:lnTo>
                    <a:pt x="1596821" y="1099439"/>
                  </a:lnTo>
                  <a:lnTo>
                    <a:pt x="1607007" y="1097381"/>
                  </a:lnTo>
                  <a:lnTo>
                    <a:pt x="1615325" y="1091780"/>
                  </a:lnTo>
                  <a:lnTo>
                    <a:pt x="1620939" y="1083462"/>
                  </a:lnTo>
                  <a:lnTo>
                    <a:pt x="1622996" y="1073264"/>
                  </a:lnTo>
                  <a:close/>
                </a:path>
                <a:path w="1885314" h="1885315">
                  <a:moveTo>
                    <a:pt x="1622996" y="811491"/>
                  </a:moveTo>
                  <a:lnTo>
                    <a:pt x="1620939" y="801306"/>
                  </a:lnTo>
                  <a:lnTo>
                    <a:pt x="1615325" y="792988"/>
                  </a:lnTo>
                  <a:lnTo>
                    <a:pt x="1607007" y="787374"/>
                  </a:lnTo>
                  <a:lnTo>
                    <a:pt x="1596821" y="785317"/>
                  </a:lnTo>
                  <a:lnTo>
                    <a:pt x="1586623" y="787374"/>
                  </a:lnTo>
                  <a:lnTo>
                    <a:pt x="1578305" y="792988"/>
                  </a:lnTo>
                  <a:lnTo>
                    <a:pt x="1572691" y="801306"/>
                  </a:lnTo>
                  <a:lnTo>
                    <a:pt x="1570634" y="811491"/>
                  </a:lnTo>
                  <a:lnTo>
                    <a:pt x="1572691" y="821690"/>
                  </a:lnTo>
                  <a:lnTo>
                    <a:pt x="1578305" y="830008"/>
                  </a:lnTo>
                  <a:lnTo>
                    <a:pt x="1586623" y="835609"/>
                  </a:lnTo>
                  <a:lnTo>
                    <a:pt x="1596821" y="837666"/>
                  </a:lnTo>
                  <a:lnTo>
                    <a:pt x="1607007" y="835609"/>
                  </a:lnTo>
                  <a:lnTo>
                    <a:pt x="1615325" y="830008"/>
                  </a:lnTo>
                  <a:lnTo>
                    <a:pt x="1620939" y="821690"/>
                  </a:lnTo>
                  <a:lnTo>
                    <a:pt x="1622996" y="811491"/>
                  </a:lnTo>
                  <a:close/>
                </a:path>
                <a:path w="1885314" h="1885315">
                  <a:moveTo>
                    <a:pt x="1622996" y="549719"/>
                  </a:moveTo>
                  <a:lnTo>
                    <a:pt x="1620939" y="539534"/>
                  </a:lnTo>
                  <a:lnTo>
                    <a:pt x="1615325" y="531215"/>
                  </a:lnTo>
                  <a:lnTo>
                    <a:pt x="1607007" y="525602"/>
                  </a:lnTo>
                  <a:lnTo>
                    <a:pt x="1596821" y="523544"/>
                  </a:lnTo>
                  <a:lnTo>
                    <a:pt x="1586623" y="525602"/>
                  </a:lnTo>
                  <a:lnTo>
                    <a:pt x="1578305" y="531215"/>
                  </a:lnTo>
                  <a:lnTo>
                    <a:pt x="1572691" y="539534"/>
                  </a:lnTo>
                  <a:lnTo>
                    <a:pt x="1570634" y="549719"/>
                  </a:lnTo>
                  <a:lnTo>
                    <a:pt x="1572691" y="559917"/>
                  </a:lnTo>
                  <a:lnTo>
                    <a:pt x="1578305" y="568236"/>
                  </a:lnTo>
                  <a:lnTo>
                    <a:pt x="1586623" y="573836"/>
                  </a:lnTo>
                  <a:lnTo>
                    <a:pt x="1596821" y="575894"/>
                  </a:lnTo>
                  <a:lnTo>
                    <a:pt x="1607007" y="573836"/>
                  </a:lnTo>
                  <a:lnTo>
                    <a:pt x="1615325" y="568236"/>
                  </a:lnTo>
                  <a:lnTo>
                    <a:pt x="1620939" y="559917"/>
                  </a:lnTo>
                  <a:lnTo>
                    <a:pt x="1622996" y="549719"/>
                  </a:lnTo>
                  <a:close/>
                </a:path>
                <a:path w="1885314" h="1885315">
                  <a:moveTo>
                    <a:pt x="1622996" y="287947"/>
                  </a:moveTo>
                  <a:lnTo>
                    <a:pt x="1620939" y="277761"/>
                  </a:lnTo>
                  <a:lnTo>
                    <a:pt x="1615325" y="269443"/>
                  </a:lnTo>
                  <a:lnTo>
                    <a:pt x="1607007" y="263829"/>
                  </a:lnTo>
                  <a:lnTo>
                    <a:pt x="1596821" y="261772"/>
                  </a:lnTo>
                  <a:lnTo>
                    <a:pt x="1586623" y="263829"/>
                  </a:lnTo>
                  <a:lnTo>
                    <a:pt x="1578305" y="269443"/>
                  </a:lnTo>
                  <a:lnTo>
                    <a:pt x="1572691" y="277761"/>
                  </a:lnTo>
                  <a:lnTo>
                    <a:pt x="1570634" y="287947"/>
                  </a:lnTo>
                  <a:lnTo>
                    <a:pt x="1572691" y="298145"/>
                  </a:lnTo>
                  <a:lnTo>
                    <a:pt x="1578305" y="306463"/>
                  </a:lnTo>
                  <a:lnTo>
                    <a:pt x="1586623" y="312077"/>
                  </a:lnTo>
                  <a:lnTo>
                    <a:pt x="1596821" y="314121"/>
                  </a:lnTo>
                  <a:lnTo>
                    <a:pt x="1607007" y="312077"/>
                  </a:lnTo>
                  <a:lnTo>
                    <a:pt x="1615325" y="306463"/>
                  </a:lnTo>
                  <a:lnTo>
                    <a:pt x="1620939" y="298145"/>
                  </a:lnTo>
                  <a:lnTo>
                    <a:pt x="1622996" y="287947"/>
                  </a:lnTo>
                  <a:close/>
                </a:path>
                <a:path w="1885314" h="1885315">
                  <a:moveTo>
                    <a:pt x="1622996" y="26174"/>
                  </a:moveTo>
                  <a:lnTo>
                    <a:pt x="1620939" y="15989"/>
                  </a:lnTo>
                  <a:lnTo>
                    <a:pt x="1615325" y="7670"/>
                  </a:lnTo>
                  <a:lnTo>
                    <a:pt x="1607007" y="2057"/>
                  </a:lnTo>
                  <a:lnTo>
                    <a:pt x="1596821" y="0"/>
                  </a:lnTo>
                  <a:lnTo>
                    <a:pt x="1586623" y="2057"/>
                  </a:lnTo>
                  <a:lnTo>
                    <a:pt x="1578305" y="7670"/>
                  </a:lnTo>
                  <a:lnTo>
                    <a:pt x="1572691" y="15989"/>
                  </a:lnTo>
                  <a:lnTo>
                    <a:pt x="1570634" y="26174"/>
                  </a:lnTo>
                  <a:lnTo>
                    <a:pt x="1572691" y="36372"/>
                  </a:lnTo>
                  <a:lnTo>
                    <a:pt x="1578305" y="44691"/>
                  </a:lnTo>
                  <a:lnTo>
                    <a:pt x="1586623" y="50304"/>
                  </a:lnTo>
                  <a:lnTo>
                    <a:pt x="1596821" y="52349"/>
                  </a:lnTo>
                  <a:lnTo>
                    <a:pt x="1607007" y="50304"/>
                  </a:lnTo>
                  <a:lnTo>
                    <a:pt x="1615325" y="44691"/>
                  </a:lnTo>
                  <a:lnTo>
                    <a:pt x="1620939" y="36372"/>
                  </a:lnTo>
                  <a:lnTo>
                    <a:pt x="1622996" y="26174"/>
                  </a:lnTo>
                  <a:close/>
                </a:path>
                <a:path w="1885314" h="1885315">
                  <a:moveTo>
                    <a:pt x="1884768" y="1858581"/>
                  </a:moveTo>
                  <a:lnTo>
                    <a:pt x="1882711" y="1848396"/>
                  </a:lnTo>
                  <a:lnTo>
                    <a:pt x="1877098" y="1840077"/>
                  </a:lnTo>
                  <a:lnTo>
                    <a:pt x="1868779" y="1834464"/>
                  </a:lnTo>
                  <a:lnTo>
                    <a:pt x="1858594" y="1832406"/>
                  </a:lnTo>
                  <a:lnTo>
                    <a:pt x="1848396" y="1834464"/>
                  </a:lnTo>
                  <a:lnTo>
                    <a:pt x="1840077" y="1840077"/>
                  </a:lnTo>
                  <a:lnTo>
                    <a:pt x="1834464" y="1848396"/>
                  </a:lnTo>
                  <a:lnTo>
                    <a:pt x="1832406" y="1858581"/>
                  </a:lnTo>
                  <a:lnTo>
                    <a:pt x="1834464" y="1868779"/>
                  </a:lnTo>
                  <a:lnTo>
                    <a:pt x="1840077" y="1877098"/>
                  </a:lnTo>
                  <a:lnTo>
                    <a:pt x="1848396" y="1882698"/>
                  </a:lnTo>
                  <a:lnTo>
                    <a:pt x="1858594" y="1884756"/>
                  </a:lnTo>
                  <a:lnTo>
                    <a:pt x="1868779" y="1882698"/>
                  </a:lnTo>
                  <a:lnTo>
                    <a:pt x="1877098" y="1877098"/>
                  </a:lnTo>
                  <a:lnTo>
                    <a:pt x="1882711" y="1868779"/>
                  </a:lnTo>
                  <a:lnTo>
                    <a:pt x="1884768" y="1858581"/>
                  </a:lnTo>
                  <a:close/>
                </a:path>
                <a:path w="1885314" h="1885315">
                  <a:moveTo>
                    <a:pt x="1884768" y="1596809"/>
                  </a:moveTo>
                  <a:lnTo>
                    <a:pt x="1882711" y="1586623"/>
                  </a:lnTo>
                  <a:lnTo>
                    <a:pt x="1877098" y="1578305"/>
                  </a:lnTo>
                  <a:lnTo>
                    <a:pt x="1868779" y="1572691"/>
                  </a:lnTo>
                  <a:lnTo>
                    <a:pt x="1858594" y="1570634"/>
                  </a:lnTo>
                  <a:lnTo>
                    <a:pt x="1848396" y="1572691"/>
                  </a:lnTo>
                  <a:lnTo>
                    <a:pt x="1840077" y="1578305"/>
                  </a:lnTo>
                  <a:lnTo>
                    <a:pt x="1834464" y="1586623"/>
                  </a:lnTo>
                  <a:lnTo>
                    <a:pt x="1832406" y="1596809"/>
                  </a:lnTo>
                  <a:lnTo>
                    <a:pt x="1834464" y="1607007"/>
                  </a:lnTo>
                  <a:lnTo>
                    <a:pt x="1840077" y="1615325"/>
                  </a:lnTo>
                  <a:lnTo>
                    <a:pt x="1848396" y="1620926"/>
                  </a:lnTo>
                  <a:lnTo>
                    <a:pt x="1858594" y="1622983"/>
                  </a:lnTo>
                  <a:lnTo>
                    <a:pt x="1868779" y="1620926"/>
                  </a:lnTo>
                  <a:lnTo>
                    <a:pt x="1877098" y="1615325"/>
                  </a:lnTo>
                  <a:lnTo>
                    <a:pt x="1882711" y="1607007"/>
                  </a:lnTo>
                  <a:lnTo>
                    <a:pt x="1884768" y="1596809"/>
                  </a:lnTo>
                  <a:close/>
                </a:path>
                <a:path w="1885314" h="1885315">
                  <a:moveTo>
                    <a:pt x="1884768" y="1335036"/>
                  </a:moveTo>
                  <a:lnTo>
                    <a:pt x="1882711" y="1324851"/>
                  </a:lnTo>
                  <a:lnTo>
                    <a:pt x="1877098" y="1316532"/>
                  </a:lnTo>
                  <a:lnTo>
                    <a:pt x="1868779" y="1310919"/>
                  </a:lnTo>
                  <a:lnTo>
                    <a:pt x="1858594" y="1308862"/>
                  </a:lnTo>
                  <a:lnTo>
                    <a:pt x="1848396" y="1310919"/>
                  </a:lnTo>
                  <a:lnTo>
                    <a:pt x="1840077" y="1316532"/>
                  </a:lnTo>
                  <a:lnTo>
                    <a:pt x="1834464" y="1324851"/>
                  </a:lnTo>
                  <a:lnTo>
                    <a:pt x="1832406" y="1335036"/>
                  </a:lnTo>
                  <a:lnTo>
                    <a:pt x="1834464" y="1345234"/>
                  </a:lnTo>
                  <a:lnTo>
                    <a:pt x="1840077" y="1353553"/>
                  </a:lnTo>
                  <a:lnTo>
                    <a:pt x="1848396" y="1359154"/>
                  </a:lnTo>
                  <a:lnTo>
                    <a:pt x="1858594" y="1361211"/>
                  </a:lnTo>
                  <a:lnTo>
                    <a:pt x="1868779" y="1359154"/>
                  </a:lnTo>
                  <a:lnTo>
                    <a:pt x="1877098" y="1353553"/>
                  </a:lnTo>
                  <a:lnTo>
                    <a:pt x="1882711" y="1345234"/>
                  </a:lnTo>
                  <a:lnTo>
                    <a:pt x="1884768" y="1335036"/>
                  </a:lnTo>
                  <a:close/>
                </a:path>
                <a:path w="1885314" h="1885315">
                  <a:moveTo>
                    <a:pt x="1884768" y="1073264"/>
                  </a:moveTo>
                  <a:lnTo>
                    <a:pt x="1882711" y="1063078"/>
                  </a:lnTo>
                  <a:lnTo>
                    <a:pt x="1877098" y="1054760"/>
                  </a:lnTo>
                  <a:lnTo>
                    <a:pt x="1868779" y="1049147"/>
                  </a:lnTo>
                  <a:lnTo>
                    <a:pt x="1858594" y="1047089"/>
                  </a:lnTo>
                  <a:lnTo>
                    <a:pt x="1848396" y="1049147"/>
                  </a:lnTo>
                  <a:lnTo>
                    <a:pt x="1840077" y="1054760"/>
                  </a:lnTo>
                  <a:lnTo>
                    <a:pt x="1834464" y="1063078"/>
                  </a:lnTo>
                  <a:lnTo>
                    <a:pt x="1832406" y="1073264"/>
                  </a:lnTo>
                  <a:lnTo>
                    <a:pt x="1834464" y="1083462"/>
                  </a:lnTo>
                  <a:lnTo>
                    <a:pt x="1840077" y="1091780"/>
                  </a:lnTo>
                  <a:lnTo>
                    <a:pt x="1848396" y="1097381"/>
                  </a:lnTo>
                  <a:lnTo>
                    <a:pt x="1858594" y="1099439"/>
                  </a:lnTo>
                  <a:lnTo>
                    <a:pt x="1868779" y="1097381"/>
                  </a:lnTo>
                  <a:lnTo>
                    <a:pt x="1877098" y="1091780"/>
                  </a:lnTo>
                  <a:lnTo>
                    <a:pt x="1882711" y="1083462"/>
                  </a:lnTo>
                  <a:lnTo>
                    <a:pt x="1884768" y="1073264"/>
                  </a:lnTo>
                  <a:close/>
                </a:path>
                <a:path w="1885314" h="1885315">
                  <a:moveTo>
                    <a:pt x="1884768" y="811491"/>
                  </a:moveTo>
                  <a:lnTo>
                    <a:pt x="1882711" y="801306"/>
                  </a:lnTo>
                  <a:lnTo>
                    <a:pt x="1877098" y="792988"/>
                  </a:lnTo>
                  <a:lnTo>
                    <a:pt x="1868779" y="787374"/>
                  </a:lnTo>
                  <a:lnTo>
                    <a:pt x="1858594" y="785317"/>
                  </a:lnTo>
                  <a:lnTo>
                    <a:pt x="1848396" y="787374"/>
                  </a:lnTo>
                  <a:lnTo>
                    <a:pt x="1840077" y="792988"/>
                  </a:lnTo>
                  <a:lnTo>
                    <a:pt x="1834464" y="801306"/>
                  </a:lnTo>
                  <a:lnTo>
                    <a:pt x="1832406" y="811491"/>
                  </a:lnTo>
                  <a:lnTo>
                    <a:pt x="1834464" y="821690"/>
                  </a:lnTo>
                  <a:lnTo>
                    <a:pt x="1840077" y="830008"/>
                  </a:lnTo>
                  <a:lnTo>
                    <a:pt x="1848396" y="835609"/>
                  </a:lnTo>
                  <a:lnTo>
                    <a:pt x="1858594" y="837666"/>
                  </a:lnTo>
                  <a:lnTo>
                    <a:pt x="1868779" y="835609"/>
                  </a:lnTo>
                  <a:lnTo>
                    <a:pt x="1877098" y="830008"/>
                  </a:lnTo>
                  <a:lnTo>
                    <a:pt x="1882711" y="821690"/>
                  </a:lnTo>
                  <a:lnTo>
                    <a:pt x="1884768" y="811491"/>
                  </a:lnTo>
                  <a:close/>
                </a:path>
                <a:path w="1885314" h="1885315">
                  <a:moveTo>
                    <a:pt x="1884768" y="549719"/>
                  </a:moveTo>
                  <a:lnTo>
                    <a:pt x="1882711" y="539534"/>
                  </a:lnTo>
                  <a:lnTo>
                    <a:pt x="1877098" y="531215"/>
                  </a:lnTo>
                  <a:lnTo>
                    <a:pt x="1868779" y="525602"/>
                  </a:lnTo>
                  <a:lnTo>
                    <a:pt x="1858594" y="523544"/>
                  </a:lnTo>
                  <a:lnTo>
                    <a:pt x="1848396" y="525602"/>
                  </a:lnTo>
                  <a:lnTo>
                    <a:pt x="1840077" y="531215"/>
                  </a:lnTo>
                  <a:lnTo>
                    <a:pt x="1834464" y="539534"/>
                  </a:lnTo>
                  <a:lnTo>
                    <a:pt x="1832406" y="549719"/>
                  </a:lnTo>
                  <a:lnTo>
                    <a:pt x="1834464" y="559917"/>
                  </a:lnTo>
                  <a:lnTo>
                    <a:pt x="1840077" y="568236"/>
                  </a:lnTo>
                  <a:lnTo>
                    <a:pt x="1848396" y="573836"/>
                  </a:lnTo>
                  <a:lnTo>
                    <a:pt x="1858594" y="575894"/>
                  </a:lnTo>
                  <a:lnTo>
                    <a:pt x="1868779" y="573836"/>
                  </a:lnTo>
                  <a:lnTo>
                    <a:pt x="1877098" y="568236"/>
                  </a:lnTo>
                  <a:lnTo>
                    <a:pt x="1882711" y="559917"/>
                  </a:lnTo>
                  <a:lnTo>
                    <a:pt x="1884768" y="549719"/>
                  </a:lnTo>
                  <a:close/>
                </a:path>
                <a:path w="1885314" h="1885315">
                  <a:moveTo>
                    <a:pt x="1884768" y="287947"/>
                  </a:moveTo>
                  <a:lnTo>
                    <a:pt x="1882711" y="277761"/>
                  </a:lnTo>
                  <a:lnTo>
                    <a:pt x="1877098" y="269443"/>
                  </a:lnTo>
                  <a:lnTo>
                    <a:pt x="1868779" y="263829"/>
                  </a:lnTo>
                  <a:lnTo>
                    <a:pt x="1858594" y="261772"/>
                  </a:lnTo>
                  <a:lnTo>
                    <a:pt x="1848396" y="263829"/>
                  </a:lnTo>
                  <a:lnTo>
                    <a:pt x="1840077" y="269443"/>
                  </a:lnTo>
                  <a:lnTo>
                    <a:pt x="1834464" y="277761"/>
                  </a:lnTo>
                  <a:lnTo>
                    <a:pt x="1832406" y="287947"/>
                  </a:lnTo>
                  <a:lnTo>
                    <a:pt x="1834464" y="298145"/>
                  </a:lnTo>
                  <a:lnTo>
                    <a:pt x="1840077" y="306463"/>
                  </a:lnTo>
                  <a:lnTo>
                    <a:pt x="1848396" y="312077"/>
                  </a:lnTo>
                  <a:lnTo>
                    <a:pt x="1858594" y="314121"/>
                  </a:lnTo>
                  <a:lnTo>
                    <a:pt x="1868779" y="312077"/>
                  </a:lnTo>
                  <a:lnTo>
                    <a:pt x="1877098" y="306463"/>
                  </a:lnTo>
                  <a:lnTo>
                    <a:pt x="1882711" y="298145"/>
                  </a:lnTo>
                  <a:lnTo>
                    <a:pt x="1884768" y="287947"/>
                  </a:lnTo>
                  <a:close/>
                </a:path>
                <a:path w="1885314" h="1885315">
                  <a:moveTo>
                    <a:pt x="1884768" y="26174"/>
                  </a:moveTo>
                  <a:lnTo>
                    <a:pt x="1882711" y="15989"/>
                  </a:lnTo>
                  <a:lnTo>
                    <a:pt x="1877098" y="7670"/>
                  </a:lnTo>
                  <a:lnTo>
                    <a:pt x="1868779" y="2057"/>
                  </a:lnTo>
                  <a:lnTo>
                    <a:pt x="1858594" y="0"/>
                  </a:lnTo>
                  <a:lnTo>
                    <a:pt x="1848396" y="2057"/>
                  </a:lnTo>
                  <a:lnTo>
                    <a:pt x="1840077" y="7670"/>
                  </a:lnTo>
                  <a:lnTo>
                    <a:pt x="1834464" y="15989"/>
                  </a:lnTo>
                  <a:lnTo>
                    <a:pt x="1832406" y="26174"/>
                  </a:lnTo>
                  <a:lnTo>
                    <a:pt x="1834464" y="36372"/>
                  </a:lnTo>
                  <a:lnTo>
                    <a:pt x="1840077" y="44691"/>
                  </a:lnTo>
                  <a:lnTo>
                    <a:pt x="1848396" y="50304"/>
                  </a:lnTo>
                  <a:lnTo>
                    <a:pt x="1858594" y="52349"/>
                  </a:lnTo>
                  <a:lnTo>
                    <a:pt x="1868779" y="50304"/>
                  </a:lnTo>
                  <a:lnTo>
                    <a:pt x="1877098" y="44691"/>
                  </a:lnTo>
                  <a:lnTo>
                    <a:pt x="1882711" y="36372"/>
                  </a:lnTo>
                  <a:lnTo>
                    <a:pt x="1884768" y="261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08450" y="8889986"/>
            <a:ext cx="8153401" cy="2038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915"/>
              </a:lnSpc>
              <a:spcBef>
                <a:spcPts val="95"/>
              </a:spcBef>
            </a:pPr>
            <a:endParaRPr sz="6600" dirty="0">
              <a:latin typeface="Montserrat ExtraBold"/>
              <a:cs typeface="Montserrat ExtraBold"/>
            </a:endParaRPr>
          </a:p>
          <a:p>
            <a:pPr marL="3404235">
              <a:lnSpc>
                <a:spcPts val="7915"/>
              </a:lnSpc>
            </a:pPr>
            <a:r>
              <a:rPr lang="pt-BR" sz="6600" spc="-105" dirty="0">
                <a:solidFill>
                  <a:srgbClr val="333333"/>
                </a:solidFill>
                <a:latin typeface="Montserrat"/>
                <a:cs typeface="Montserrat"/>
              </a:rPr>
              <a:t>PROJETOS</a:t>
            </a:r>
            <a:endParaRPr sz="6600" dirty="0">
              <a:latin typeface="Montserrat"/>
              <a:cs typeface="Montserra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99450" y="3884156"/>
            <a:ext cx="5462905" cy="19755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pt-BR" sz="2550" spc="-10" dirty="0">
                <a:solidFill>
                  <a:srgbClr val="FFFFFF"/>
                </a:solidFill>
                <a:latin typeface="Montserrat"/>
                <a:cs typeface="Montserrat"/>
              </a:rPr>
              <a:t>No último módulo são apresentados problemas reais que devem ser resolvido com tecnologias estudadas durante o curso.</a:t>
            </a:r>
            <a:endParaRPr sz="2550" dirty="0">
              <a:latin typeface="Montserrat"/>
              <a:cs typeface="Montserra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517973" y="3239430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30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599456" y="996639"/>
            <a:ext cx="5470525" cy="143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pt-BR" sz="4700" spc="20" dirty="0">
                <a:solidFill>
                  <a:srgbClr val="FFFFFF"/>
                </a:solidFill>
              </a:rPr>
              <a:t>DEV</a:t>
            </a:r>
            <a:br>
              <a:rPr lang="pt-BR" sz="4700" spc="20" dirty="0">
                <a:solidFill>
                  <a:srgbClr val="FFFFFF"/>
                </a:solidFill>
              </a:rPr>
            </a:br>
            <a:r>
              <a:rPr lang="pt-BR" sz="4700" b="1" spc="20" dirty="0">
                <a:solidFill>
                  <a:srgbClr val="FFFFFF"/>
                </a:solidFill>
                <a:latin typeface="Montserrat ExtraBold"/>
                <a:cs typeface="Montserrat ExtraBold"/>
              </a:rPr>
              <a:t>PROJETOS</a:t>
            </a:r>
            <a:endParaRPr sz="4700" dirty="0">
              <a:latin typeface="Montserrat ExtraBold"/>
              <a:cs typeface="Montserrat ExtraBold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D5EEF6F-17EE-D1DB-EA2B-C6331EA0F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59"/>
            <a:ext cx="12573178" cy="850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6BFF6BA9-01C3-4154-DF6B-620BB073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" y="-378"/>
            <a:ext cx="14868016" cy="1115187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868656" y="0"/>
            <a:ext cx="5235575" cy="5235575"/>
          </a:xfrm>
          <a:custGeom>
            <a:avLst/>
            <a:gdLst/>
            <a:ahLst/>
            <a:cxnLst/>
            <a:rect l="l" t="t" r="r" b="b"/>
            <a:pathLst>
              <a:path w="5235575" h="5235575">
                <a:moveTo>
                  <a:pt x="5235442" y="0"/>
                </a:moveTo>
                <a:lnTo>
                  <a:pt x="0" y="0"/>
                </a:lnTo>
                <a:lnTo>
                  <a:pt x="0" y="5235442"/>
                </a:lnTo>
                <a:lnTo>
                  <a:pt x="5235442" y="5235442"/>
                </a:lnTo>
                <a:lnTo>
                  <a:pt x="5235442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266428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528201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89973" y="8376708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863848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66428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528201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89973" y="890025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66428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528201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789973" y="916202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66428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528201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789973" y="942379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6428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528201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89973" y="968556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66428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528201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789973" y="994734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66428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28201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789973" y="1020911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0" y="3791079"/>
            <a:ext cx="20104100" cy="7517765"/>
            <a:chOff x="0" y="3791079"/>
            <a:chExt cx="20104100" cy="7517765"/>
          </a:xfrm>
        </p:grpSpPr>
        <p:sp>
          <p:nvSpPr>
            <p:cNvPr id="34" name="object 34"/>
            <p:cNvSpPr/>
            <p:nvPr/>
          </p:nvSpPr>
          <p:spPr>
            <a:xfrm>
              <a:off x="8795543" y="3806785"/>
              <a:ext cx="2094230" cy="0"/>
            </a:xfrm>
            <a:custGeom>
              <a:avLst/>
              <a:gdLst/>
              <a:ahLst/>
              <a:cxnLst/>
              <a:rect l="l" t="t" r="r" b="b"/>
              <a:pathLst>
                <a:path w="2094229">
                  <a:moveTo>
                    <a:pt x="0" y="0"/>
                  </a:moveTo>
                  <a:lnTo>
                    <a:pt x="2094177" y="0"/>
                  </a:lnTo>
                </a:path>
              </a:pathLst>
            </a:custGeom>
            <a:ln w="31412">
              <a:solidFill>
                <a:srgbClr val="C127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7076" y="9319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60" h="942975">
                  <a:moveTo>
                    <a:pt x="2779915" y="545020"/>
                  </a:moveTo>
                  <a:lnTo>
                    <a:pt x="2753652" y="265760"/>
                  </a:lnTo>
                  <a:lnTo>
                    <a:pt x="2750807" y="265760"/>
                  </a:lnTo>
                  <a:lnTo>
                    <a:pt x="2600236" y="545020"/>
                  </a:lnTo>
                  <a:lnTo>
                    <a:pt x="2779915" y="545020"/>
                  </a:lnTo>
                  <a:close/>
                </a:path>
                <a:path w="3693160" h="942975">
                  <a:moveTo>
                    <a:pt x="3692995" y="0"/>
                  </a:moveTo>
                  <a:lnTo>
                    <a:pt x="3424605" y="0"/>
                  </a:lnTo>
                  <a:lnTo>
                    <a:pt x="3424605" y="134556"/>
                  </a:lnTo>
                  <a:lnTo>
                    <a:pt x="3281794" y="806462"/>
                  </a:lnTo>
                  <a:lnTo>
                    <a:pt x="3095612" y="806462"/>
                  </a:lnTo>
                  <a:lnTo>
                    <a:pt x="3238538" y="134556"/>
                  </a:lnTo>
                  <a:lnTo>
                    <a:pt x="3424605" y="134556"/>
                  </a:lnTo>
                  <a:lnTo>
                    <a:pt x="3424605" y="0"/>
                  </a:lnTo>
                  <a:lnTo>
                    <a:pt x="3024936" y="0"/>
                  </a:lnTo>
                  <a:lnTo>
                    <a:pt x="3024936" y="806462"/>
                  </a:lnTo>
                  <a:lnTo>
                    <a:pt x="2814574" y="806462"/>
                  </a:lnTo>
                  <a:lnTo>
                    <a:pt x="2797822" y="675284"/>
                  </a:lnTo>
                  <a:lnTo>
                    <a:pt x="2525166" y="675284"/>
                  </a:lnTo>
                  <a:lnTo>
                    <a:pt x="2453538" y="806462"/>
                  </a:lnTo>
                  <a:lnTo>
                    <a:pt x="2267369" y="806462"/>
                  </a:lnTo>
                  <a:lnTo>
                    <a:pt x="2675420" y="134556"/>
                  </a:lnTo>
                  <a:lnTo>
                    <a:pt x="2902534" y="134556"/>
                  </a:lnTo>
                  <a:lnTo>
                    <a:pt x="3024936" y="806462"/>
                  </a:lnTo>
                  <a:lnTo>
                    <a:pt x="3024936" y="0"/>
                  </a:lnTo>
                  <a:lnTo>
                    <a:pt x="2341295" y="0"/>
                  </a:lnTo>
                  <a:lnTo>
                    <a:pt x="2341295" y="134556"/>
                  </a:lnTo>
                  <a:lnTo>
                    <a:pt x="2198471" y="806462"/>
                  </a:lnTo>
                  <a:lnTo>
                    <a:pt x="1940674" y="806462"/>
                  </a:lnTo>
                  <a:lnTo>
                    <a:pt x="1822043" y="291833"/>
                  </a:lnTo>
                  <a:lnTo>
                    <a:pt x="1820164" y="291833"/>
                  </a:lnTo>
                  <a:lnTo>
                    <a:pt x="1710842" y="806462"/>
                  </a:lnTo>
                  <a:lnTo>
                    <a:pt x="1543304" y="806462"/>
                  </a:lnTo>
                  <a:lnTo>
                    <a:pt x="1686128" y="134556"/>
                  </a:lnTo>
                  <a:lnTo>
                    <a:pt x="1946744" y="134556"/>
                  </a:lnTo>
                  <a:lnTo>
                    <a:pt x="2065489" y="635266"/>
                  </a:lnTo>
                  <a:lnTo>
                    <a:pt x="2067687" y="633399"/>
                  </a:lnTo>
                  <a:lnTo>
                    <a:pt x="2173757" y="134556"/>
                  </a:lnTo>
                  <a:lnTo>
                    <a:pt x="2341295" y="134556"/>
                  </a:lnTo>
                  <a:lnTo>
                    <a:pt x="2341295" y="0"/>
                  </a:lnTo>
                  <a:lnTo>
                    <a:pt x="1580997" y="0"/>
                  </a:lnTo>
                  <a:lnTo>
                    <a:pt x="1580997" y="134556"/>
                  </a:lnTo>
                  <a:lnTo>
                    <a:pt x="1553146" y="264820"/>
                  </a:lnTo>
                  <a:lnTo>
                    <a:pt x="1227404" y="264820"/>
                  </a:lnTo>
                  <a:lnTo>
                    <a:pt x="1197978" y="403555"/>
                  </a:lnTo>
                  <a:lnTo>
                    <a:pt x="1497660" y="403555"/>
                  </a:lnTo>
                  <a:lnTo>
                    <a:pt x="1470012" y="533819"/>
                  </a:lnTo>
                  <a:lnTo>
                    <a:pt x="1170330" y="533819"/>
                  </a:lnTo>
                  <a:lnTo>
                    <a:pt x="1140079" y="676224"/>
                  </a:lnTo>
                  <a:lnTo>
                    <a:pt x="1465922" y="676224"/>
                  </a:lnTo>
                  <a:lnTo>
                    <a:pt x="1438071" y="806462"/>
                  </a:lnTo>
                  <a:lnTo>
                    <a:pt x="926261" y="806462"/>
                  </a:lnTo>
                  <a:lnTo>
                    <a:pt x="1027150" y="331825"/>
                  </a:lnTo>
                  <a:lnTo>
                    <a:pt x="1069086" y="134556"/>
                  </a:lnTo>
                  <a:lnTo>
                    <a:pt x="1580997" y="134556"/>
                  </a:lnTo>
                  <a:lnTo>
                    <a:pt x="1580997" y="0"/>
                  </a:lnTo>
                  <a:lnTo>
                    <a:pt x="908481" y="0"/>
                  </a:lnTo>
                  <a:lnTo>
                    <a:pt x="908481" y="281914"/>
                  </a:lnTo>
                  <a:lnTo>
                    <a:pt x="899668" y="331825"/>
                  </a:lnTo>
                  <a:lnTo>
                    <a:pt x="713600" y="331825"/>
                  </a:lnTo>
                  <a:lnTo>
                    <a:pt x="716407" y="313486"/>
                  </a:lnTo>
                  <a:lnTo>
                    <a:pt x="715314" y="297522"/>
                  </a:lnTo>
                  <a:lnTo>
                    <a:pt x="690435" y="263029"/>
                  </a:lnTo>
                  <a:lnTo>
                    <a:pt x="634746" y="250888"/>
                  </a:lnTo>
                  <a:lnTo>
                    <a:pt x="603135" y="255765"/>
                  </a:lnTo>
                  <a:lnTo>
                    <a:pt x="574814" y="268998"/>
                  </a:lnTo>
                  <a:lnTo>
                    <a:pt x="553199" y="288531"/>
                  </a:lnTo>
                  <a:lnTo>
                    <a:pt x="541667" y="312254"/>
                  </a:lnTo>
                  <a:lnTo>
                    <a:pt x="545172" y="343458"/>
                  </a:lnTo>
                  <a:lnTo>
                    <a:pt x="566483" y="364985"/>
                  </a:lnTo>
                  <a:lnTo>
                    <a:pt x="598474" y="379704"/>
                  </a:lnTo>
                  <a:lnTo>
                    <a:pt x="634022" y="390474"/>
                  </a:lnTo>
                  <a:lnTo>
                    <a:pt x="710349" y="409155"/>
                  </a:lnTo>
                  <a:lnTo>
                    <a:pt x="749363" y="420395"/>
                  </a:lnTo>
                  <a:lnTo>
                    <a:pt x="786155" y="434962"/>
                  </a:lnTo>
                  <a:lnTo>
                    <a:pt x="844702" y="480275"/>
                  </a:lnTo>
                  <a:lnTo>
                    <a:pt x="862253" y="514121"/>
                  </a:lnTo>
                  <a:lnTo>
                    <a:pt x="869188" y="557479"/>
                  </a:lnTo>
                  <a:lnTo>
                    <a:pt x="863434" y="611924"/>
                  </a:lnTo>
                  <a:lnTo>
                    <a:pt x="848969" y="656336"/>
                  </a:lnTo>
                  <a:lnTo>
                    <a:pt x="826350" y="695312"/>
                  </a:lnTo>
                  <a:lnTo>
                    <a:pt x="796582" y="728903"/>
                  </a:lnTo>
                  <a:lnTo>
                    <a:pt x="760666" y="757161"/>
                  </a:lnTo>
                  <a:lnTo>
                    <a:pt x="719607" y="780161"/>
                  </a:lnTo>
                  <a:lnTo>
                    <a:pt x="674420" y="797941"/>
                  </a:lnTo>
                  <a:lnTo>
                    <a:pt x="626097" y="810577"/>
                  </a:lnTo>
                  <a:lnTo>
                    <a:pt x="575640" y="818121"/>
                  </a:lnTo>
                  <a:lnTo>
                    <a:pt x="524078" y="820610"/>
                  </a:lnTo>
                  <a:lnTo>
                    <a:pt x="473163" y="818794"/>
                  </a:lnTo>
                  <a:lnTo>
                    <a:pt x="425475" y="812838"/>
                  </a:lnTo>
                  <a:lnTo>
                    <a:pt x="382117" y="801992"/>
                  </a:lnTo>
                  <a:lnTo>
                    <a:pt x="344208" y="785520"/>
                  </a:lnTo>
                  <a:lnTo>
                    <a:pt x="312864" y="762660"/>
                  </a:lnTo>
                  <a:lnTo>
                    <a:pt x="289217" y="732675"/>
                  </a:lnTo>
                  <a:lnTo>
                    <a:pt x="274358" y="694804"/>
                  </a:lnTo>
                  <a:lnTo>
                    <a:pt x="269405" y="648309"/>
                  </a:lnTo>
                  <a:lnTo>
                    <a:pt x="275488" y="592455"/>
                  </a:lnTo>
                  <a:lnTo>
                    <a:pt x="461670" y="592455"/>
                  </a:lnTo>
                  <a:lnTo>
                    <a:pt x="460590" y="634403"/>
                  </a:lnTo>
                  <a:lnTo>
                    <a:pt x="477113" y="665022"/>
                  </a:lnTo>
                  <a:lnTo>
                    <a:pt x="508863" y="683780"/>
                  </a:lnTo>
                  <a:lnTo>
                    <a:pt x="553478" y="690143"/>
                  </a:lnTo>
                  <a:lnTo>
                    <a:pt x="587768" y="685965"/>
                  </a:lnTo>
                  <a:lnTo>
                    <a:pt x="622020" y="673404"/>
                  </a:lnTo>
                  <a:lnTo>
                    <a:pt x="649998" y="652462"/>
                  </a:lnTo>
                  <a:lnTo>
                    <a:pt x="665429" y="623125"/>
                  </a:lnTo>
                  <a:lnTo>
                    <a:pt x="665492" y="593737"/>
                  </a:lnTo>
                  <a:lnTo>
                    <a:pt x="664705" y="592455"/>
                  </a:lnTo>
                  <a:lnTo>
                    <a:pt x="652437" y="572452"/>
                  </a:lnTo>
                  <a:lnTo>
                    <a:pt x="628243" y="556996"/>
                  </a:lnTo>
                  <a:lnTo>
                    <a:pt x="594918" y="545071"/>
                  </a:lnTo>
                  <a:lnTo>
                    <a:pt x="508914" y="522744"/>
                  </a:lnTo>
                  <a:lnTo>
                    <a:pt x="460248" y="507771"/>
                  </a:lnTo>
                  <a:lnTo>
                    <a:pt x="410464" y="487222"/>
                  </a:lnTo>
                  <a:lnTo>
                    <a:pt x="371932" y="459282"/>
                  </a:lnTo>
                  <a:lnTo>
                    <a:pt x="348348" y="421398"/>
                  </a:lnTo>
                  <a:lnTo>
                    <a:pt x="339166" y="375475"/>
                  </a:lnTo>
                  <a:lnTo>
                    <a:pt x="343865" y="323443"/>
                  </a:lnTo>
                  <a:lnTo>
                    <a:pt x="361454" y="274574"/>
                  </a:lnTo>
                  <a:lnTo>
                    <a:pt x="386054" y="233654"/>
                  </a:lnTo>
                  <a:lnTo>
                    <a:pt x="416737" y="200101"/>
                  </a:lnTo>
                  <a:lnTo>
                    <a:pt x="452526" y="173329"/>
                  </a:lnTo>
                  <a:lnTo>
                    <a:pt x="492467" y="152742"/>
                  </a:lnTo>
                  <a:lnTo>
                    <a:pt x="535597" y="137756"/>
                  </a:lnTo>
                  <a:lnTo>
                    <a:pt x="580986" y="127787"/>
                  </a:lnTo>
                  <a:lnTo>
                    <a:pt x="627646" y="122237"/>
                  </a:lnTo>
                  <a:lnTo>
                    <a:pt x="674649" y="120523"/>
                  </a:lnTo>
                  <a:lnTo>
                    <a:pt x="720369" y="122428"/>
                  </a:lnTo>
                  <a:lnTo>
                    <a:pt x="764184" y="128524"/>
                  </a:lnTo>
                  <a:lnTo>
                    <a:pt x="804697" y="139306"/>
                  </a:lnTo>
                  <a:lnTo>
                    <a:pt x="840486" y="155308"/>
                  </a:lnTo>
                  <a:lnTo>
                    <a:pt x="892327" y="205041"/>
                  </a:lnTo>
                  <a:lnTo>
                    <a:pt x="908481" y="281914"/>
                  </a:lnTo>
                  <a:lnTo>
                    <a:pt x="908481" y="0"/>
                  </a:lnTo>
                  <a:lnTo>
                    <a:pt x="0" y="0"/>
                  </a:lnTo>
                  <a:lnTo>
                    <a:pt x="0" y="137388"/>
                  </a:lnTo>
                  <a:lnTo>
                    <a:pt x="198323" y="137388"/>
                  </a:lnTo>
                  <a:lnTo>
                    <a:pt x="198323" y="162204"/>
                  </a:lnTo>
                  <a:lnTo>
                    <a:pt x="0" y="162204"/>
                  </a:lnTo>
                  <a:lnTo>
                    <a:pt x="0" y="295605"/>
                  </a:lnTo>
                  <a:lnTo>
                    <a:pt x="198323" y="295605"/>
                  </a:lnTo>
                  <a:lnTo>
                    <a:pt x="198323" y="320408"/>
                  </a:lnTo>
                  <a:lnTo>
                    <a:pt x="0" y="320408"/>
                  </a:lnTo>
                  <a:lnTo>
                    <a:pt x="0" y="458101"/>
                  </a:lnTo>
                  <a:lnTo>
                    <a:pt x="198323" y="458101"/>
                  </a:lnTo>
                  <a:lnTo>
                    <a:pt x="198323" y="482930"/>
                  </a:lnTo>
                  <a:lnTo>
                    <a:pt x="0" y="482930"/>
                  </a:lnTo>
                  <a:lnTo>
                    <a:pt x="0" y="622820"/>
                  </a:lnTo>
                  <a:lnTo>
                    <a:pt x="198323" y="622820"/>
                  </a:lnTo>
                  <a:lnTo>
                    <a:pt x="198323" y="647623"/>
                  </a:lnTo>
                  <a:lnTo>
                    <a:pt x="0" y="647623"/>
                  </a:lnTo>
                  <a:lnTo>
                    <a:pt x="0" y="781545"/>
                  </a:lnTo>
                  <a:lnTo>
                    <a:pt x="198323" y="781545"/>
                  </a:lnTo>
                  <a:lnTo>
                    <a:pt x="198323" y="806361"/>
                  </a:lnTo>
                  <a:lnTo>
                    <a:pt x="0" y="806361"/>
                  </a:lnTo>
                  <a:lnTo>
                    <a:pt x="0" y="942378"/>
                  </a:lnTo>
                  <a:lnTo>
                    <a:pt x="3692995" y="942378"/>
                  </a:lnTo>
                  <a:lnTo>
                    <a:pt x="3692995" y="820610"/>
                  </a:lnTo>
                  <a:lnTo>
                    <a:pt x="3692995" y="806462"/>
                  </a:lnTo>
                  <a:lnTo>
                    <a:pt x="3494557" y="806361"/>
                  </a:lnTo>
                  <a:lnTo>
                    <a:pt x="3494557" y="781545"/>
                  </a:lnTo>
                  <a:lnTo>
                    <a:pt x="3692995" y="781545"/>
                  </a:lnTo>
                  <a:lnTo>
                    <a:pt x="3692995" y="647623"/>
                  </a:lnTo>
                  <a:lnTo>
                    <a:pt x="3494557" y="647623"/>
                  </a:lnTo>
                  <a:lnTo>
                    <a:pt x="3494557" y="622820"/>
                  </a:lnTo>
                  <a:lnTo>
                    <a:pt x="3692995" y="622820"/>
                  </a:lnTo>
                  <a:lnTo>
                    <a:pt x="3692995" y="482930"/>
                  </a:lnTo>
                  <a:lnTo>
                    <a:pt x="3494557" y="482930"/>
                  </a:lnTo>
                  <a:lnTo>
                    <a:pt x="3494557" y="458101"/>
                  </a:lnTo>
                  <a:lnTo>
                    <a:pt x="3692995" y="458101"/>
                  </a:lnTo>
                  <a:lnTo>
                    <a:pt x="3692995" y="320408"/>
                  </a:lnTo>
                  <a:lnTo>
                    <a:pt x="3494557" y="320408"/>
                  </a:lnTo>
                  <a:lnTo>
                    <a:pt x="3494557" y="295605"/>
                  </a:lnTo>
                  <a:lnTo>
                    <a:pt x="3692995" y="295605"/>
                  </a:lnTo>
                  <a:lnTo>
                    <a:pt x="3692995" y="162204"/>
                  </a:lnTo>
                  <a:lnTo>
                    <a:pt x="3494557" y="162204"/>
                  </a:lnTo>
                  <a:lnTo>
                    <a:pt x="3494557" y="137388"/>
                  </a:lnTo>
                  <a:lnTo>
                    <a:pt x="3692995" y="137388"/>
                  </a:lnTo>
                  <a:lnTo>
                    <a:pt x="3692995" y="134556"/>
                  </a:lnTo>
                  <a:lnTo>
                    <a:pt x="3692995" y="120523"/>
                  </a:lnTo>
                  <a:lnTo>
                    <a:pt x="3692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0052050" y="1938344"/>
            <a:ext cx="6295495" cy="748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4700" spc="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/>
                <a:cs typeface="Montserrat ExtraBold"/>
              </a:rPr>
              <a:t>DEV</a:t>
            </a:r>
            <a:endParaRPr sz="4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/>
              <a:cs typeface="Montserrat Extra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052050" y="2660401"/>
            <a:ext cx="4035530" cy="748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4700" b="1" spc="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/>
                <a:cs typeface="Montserrat ExtraBold"/>
              </a:rPr>
              <a:t>FUNÇÕES</a:t>
            </a:r>
            <a:endParaRPr sz="4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/>
              <a:cs typeface="Montserrat ExtraBold"/>
            </a:endParaRPr>
          </a:p>
        </p:txBody>
      </p:sp>
      <p:sp>
        <p:nvSpPr>
          <p:cNvPr id="39" name="AutoShape 2">
            <a:extLst>
              <a:ext uri="{FF2B5EF4-FFF2-40B4-BE49-F238E27FC236}">
                <a16:creationId xmlns:a16="http://schemas.microsoft.com/office/drawing/2014/main" id="{90983DB1-B7B1-D73D-C08B-66CEFAC539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99650" y="5502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object 32"/>
          <p:cNvSpPr txBox="1"/>
          <p:nvPr/>
        </p:nvSpPr>
        <p:spPr>
          <a:xfrm>
            <a:off x="10104755" y="3540901"/>
            <a:ext cx="8794387" cy="5209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pt-BR" sz="2800" b="1" dirty="0"/>
              <a:t>Função 1: Desenvolver</a:t>
            </a:r>
            <a:r>
              <a:rPr lang="pt-BR" sz="2800" dirty="0"/>
              <a:t> sistemas de software, de acordo com as especificações do projeto, considerando as boas práticas do mercado de tecnologia da informação e as necessidades do usuário.</a:t>
            </a: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pt-BR" sz="2800" b="1" dirty="0"/>
              <a:t>Função 2: Analisar</a:t>
            </a:r>
            <a:r>
              <a:rPr lang="pt-BR" sz="2800" dirty="0"/>
              <a:t> requisitos funcionais e não funcionais de produtos, de acordo com as especificações do projeto, considerando as boas práticas do mercado de tecnologia da informação e as necessidades do usuário.</a:t>
            </a: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pt-BR" sz="2800" b="1" dirty="0"/>
              <a:t>Função 3: Testar</a:t>
            </a:r>
            <a:r>
              <a:rPr lang="pt-BR" sz="2800" dirty="0"/>
              <a:t> sistemas de software, de acordo com as especificações do projeto, considerando as boas práticas do mercado de tecnologia da informação e as necessidades do usuário.</a:t>
            </a:r>
            <a:endParaRPr sz="2550" dirty="0">
              <a:latin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495984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</a:br>
            <a:r>
              <a:rPr lang="pt-BR" sz="4950" spc="-25" dirty="0">
                <a:solidFill>
                  <a:schemeClr val="bg1"/>
                </a:solidFill>
                <a:latin typeface="Montserrat"/>
              </a:rPr>
              <a:t>DETALHES DO CURSO</a:t>
            </a:r>
            <a:endParaRPr sz="4950" spc="-25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F2041C5-0241-4733-8B26-753F5FAF5E2F}"/>
              </a:ext>
            </a:extLst>
          </p:cNvPr>
          <p:cNvSpPr txBox="1"/>
          <p:nvPr/>
        </p:nvSpPr>
        <p:spPr>
          <a:xfrm>
            <a:off x="1509065" y="3749675"/>
            <a:ext cx="164485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Carga horária: 1200 horas</a:t>
            </a:r>
          </a:p>
          <a:p>
            <a:r>
              <a:rPr lang="pt-BR" sz="6000" dirty="0">
                <a:solidFill>
                  <a:schemeClr val="bg1"/>
                </a:solidFill>
              </a:rPr>
              <a:t>Módulo básico: 1 Semestre</a:t>
            </a:r>
          </a:p>
          <a:p>
            <a:r>
              <a:rPr lang="pt-BR" sz="6000" dirty="0">
                <a:solidFill>
                  <a:schemeClr val="bg1"/>
                </a:solidFill>
              </a:rPr>
              <a:t>Módulo específico: 2 Semestres</a:t>
            </a:r>
          </a:p>
          <a:p>
            <a:r>
              <a:rPr lang="pt-BR" sz="6000" dirty="0">
                <a:solidFill>
                  <a:schemeClr val="bg1"/>
                </a:solidFill>
              </a:rPr>
              <a:t>Totalizando Três semestres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12068" y="4985450"/>
              <a:ext cx="5242560" cy="1337945"/>
            </a:xfrm>
            <a:custGeom>
              <a:avLst/>
              <a:gdLst/>
              <a:ahLst/>
              <a:cxnLst/>
              <a:rect l="l" t="t" r="r" b="b"/>
              <a:pathLst>
                <a:path w="5242559" h="1337945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11983" y="5156523"/>
              <a:ext cx="5242560" cy="993775"/>
            </a:xfrm>
            <a:custGeom>
              <a:avLst/>
              <a:gdLst/>
              <a:ahLst/>
              <a:cxnLst/>
              <a:rect l="l" t="t" r="r" b="b"/>
              <a:pathLst>
                <a:path w="5242559" h="993775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w="5242559" h="993775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w="5242559" h="993775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w="5242559" h="993775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w="5242559" h="993775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w="5242559" h="993775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w="5242559" h="993775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w="5242559" h="993775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w="5242559" h="993775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w="5242559" h="993775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w="5242559" h="993775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w="5242559" h="993775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w="5242559" h="993775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w="5242559" h="993775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w="5242559" h="993775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5576" y="4635933"/>
            <a:ext cx="511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FFFFFF"/>
                </a:solidFill>
              </a:rPr>
              <a:t>DEPARTAMENTO</a:t>
            </a:r>
            <a:r>
              <a:rPr sz="2800" spc="-5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REGIONAL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10231201" y="5107290"/>
            <a:ext cx="6974205" cy="145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DE</a:t>
            </a:r>
            <a:r>
              <a:rPr sz="2800" b="1" spc="-3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Montserrat ExtraBold"/>
                <a:cs typeface="Montserrat ExtraBold"/>
              </a:rPr>
              <a:t>SÃO</a:t>
            </a:r>
            <a:r>
              <a:rPr sz="2800" b="1" spc="-2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Montserrat ExtraBold"/>
                <a:cs typeface="Montserrat ExtraBold"/>
              </a:rPr>
              <a:t>PAULO</a:t>
            </a:r>
            <a:endParaRPr sz="2800">
              <a:latin typeface="Montserrat ExtraBold"/>
              <a:cs typeface="Montserrat ExtraBold"/>
            </a:endParaRPr>
          </a:p>
          <a:p>
            <a:pPr marL="12700">
              <a:lnSpc>
                <a:spcPts val="8009"/>
              </a:lnSpc>
            </a:pPr>
            <a:r>
              <a:rPr sz="6750" spc="-2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ww</a:t>
            </a:r>
            <a:r>
              <a:rPr sz="6750" spc="-22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</a:t>
            </a:r>
            <a:r>
              <a:rPr sz="675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</a:t>
            </a:r>
            <a:r>
              <a:rPr sz="6750" spc="-10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p</a:t>
            </a:r>
            <a:r>
              <a:rPr sz="6750" spc="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.senai.br</a:t>
            </a:r>
            <a:endParaRPr sz="6750">
              <a:latin typeface="Montserrat"/>
              <a:cs typeface="Montserra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4154076"/>
            <a:ext cx="20104100" cy="7154545"/>
            <a:chOff x="0" y="4154076"/>
            <a:chExt cx="20104100" cy="7154545"/>
          </a:xfrm>
        </p:grpSpPr>
        <p:sp>
          <p:nvSpPr>
            <p:cNvPr id="9" name="object 9"/>
            <p:cNvSpPr/>
            <p:nvPr/>
          </p:nvSpPr>
          <p:spPr>
            <a:xfrm>
              <a:off x="9201187" y="4154076"/>
              <a:ext cx="0" cy="3001010"/>
            </a:xfrm>
            <a:custGeom>
              <a:avLst/>
              <a:gdLst/>
              <a:ahLst/>
              <a:cxnLst/>
              <a:rect l="l" t="t" r="r" b="b"/>
              <a:pathLst>
                <a:path h="3001009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ln w="278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5" y="984549"/>
            <a:ext cx="13648384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TÉCNICO EM DESENVOLVIMENTO DE SISTEMAS</a:t>
            </a:r>
            <a:endParaRPr lang="pt-BR" sz="4950" kern="0" dirty="0">
              <a:solidFill>
                <a:srgbClr val="000000"/>
              </a:solidFill>
              <a:latin typeface="Montserrat ExtraBold"/>
              <a:cs typeface="Montserrat ExtraBold"/>
            </a:endParaRPr>
          </a:p>
          <a:p>
            <a:pPr marL="12700">
              <a:lnSpc>
                <a:spcPts val="5940"/>
              </a:lnSpc>
            </a:pPr>
            <a:r>
              <a:rPr lang="pt-BR" sz="4950" kern="0" spc="-25" dirty="0">
                <a:solidFill>
                  <a:srgbClr val="000000"/>
                </a:solidFill>
                <a:latin typeface="Montserrat"/>
                <a:cs typeface="Montserrat"/>
              </a:rPr>
              <a:t>EIXO: INFORMAÇÃO E COMUNICAÇÃO</a:t>
            </a:r>
            <a:endParaRPr lang="pt-BR" sz="495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495984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</a:br>
            <a:r>
              <a:rPr lang="pt-BR" sz="4950" spc="-25" dirty="0">
                <a:solidFill>
                  <a:schemeClr val="bg1"/>
                </a:solidFill>
                <a:latin typeface="Montserrat"/>
              </a:rPr>
              <a:t>OBJETIVO</a:t>
            </a:r>
            <a:endParaRPr sz="4950" spc="-25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F2041C5-0241-4733-8B26-753F5FAF5E2F}"/>
              </a:ext>
            </a:extLst>
          </p:cNvPr>
          <p:cNvSpPr txBox="1"/>
          <p:nvPr/>
        </p:nvSpPr>
        <p:spPr>
          <a:xfrm>
            <a:off x="1509065" y="3749675"/>
            <a:ext cx="164485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Habilitar profissionais a analisar requisitos funcionais e não funcionais de produtos (Websites e App. celular), desenvolver e testar sistemas de software de acordo com especificações do projeto.</a:t>
            </a:r>
          </a:p>
        </p:txBody>
      </p:sp>
    </p:spTree>
    <p:extLst>
      <p:ext uri="{BB962C8B-B14F-4D97-AF65-F5344CB8AC3E}">
        <p14:creationId xmlns:p14="http://schemas.microsoft.com/office/powerpoint/2010/main" val="76441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495984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95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</a:br>
            <a:r>
              <a:rPr lang="pt-BR" sz="4950" spc="-25" dirty="0">
                <a:solidFill>
                  <a:schemeClr val="bg1"/>
                </a:solidFill>
                <a:latin typeface="Montserrat"/>
              </a:rPr>
              <a:t>HABILITAÇÃO - OCUPAÇÕES</a:t>
            </a:r>
            <a:endParaRPr sz="4950" spc="-25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28DCA77A-25D6-4AC8-926C-CA966CB46EF3}"/>
              </a:ext>
            </a:extLst>
          </p:cNvPr>
          <p:cNvGrpSpPr/>
          <p:nvPr/>
        </p:nvGrpSpPr>
        <p:grpSpPr>
          <a:xfrm>
            <a:off x="15364003" y="1047088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4D8A9D94-9D25-4BC4-9A69-403DAF9F1033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2482F69B-C046-4033-9E32-A86819E2272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F2041C5-0241-4733-8B26-753F5FAF5E2F}"/>
              </a:ext>
            </a:extLst>
          </p:cNvPr>
          <p:cNvSpPr txBox="1"/>
          <p:nvPr/>
        </p:nvSpPr>
        <p:spPr>
          <a:xfrm>
            <a:off x="1047088" y="3749675"/>
            <a:ext cx="16910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</a:rPr>
              <a:t>Programador de Internet (CBO317115).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>
                <a:solidFill>
                  <a:schemeClr val="bg1"/>
                </a:solidFill>
              </a:rPr>
              <a:t>Programador de Sistemas de Informação (CBO317110).</a:t>
            </a:r>
          </a:p>
        </p:txBody>
      </p:sp>
    </p:spTree>
    <p:extLst>
      <p:ext uri="{BB962C8B-B14F-4D97-AF65-F5344CB8AC3E}">
        <p14:creationId xmlns:p14="http://schemas.microsoft.com/office/powerpoint/2010/main" val="189350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37366" y="9057315"/>
            <a:ext cx="0" cy="1570990"/>
          </a:xfrm>
          <a:custGeom>
            <a:avLst/>
            <a:gdLst/>
            <a:ahLst/>
            <a:cxnLst/>
            <a:rect l="l" t="t" r="r" b="b"/>
            <a:pathLst>
              <a:path h="1570990">
                <a:moveTo>
                  <a:pt x="0" y="0"/>
                </a:moveTo>
                <a:lnTo>
                  <a:pt x="0" y="1570632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0632" y="9057316"/>
            <a:ext cx="0" cy="1570990"/>
          </a:xfrm>
          <a:custGeom>
            <a:avLst/>
            <a:gdLst/>
            <a:ahLst/>
            <a:cxnLst/>
            <a:rect l="l" t="t" r="r" b="b"/>
            <a:pathLst>
              <a:path h="1570990">
                <a:moveTo>
                  <a:pt x="0" y="0"/>
                </a:moveTo>
                <a:lnTo>
                  <a:pt x="0" y="1570632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348210" y="9829517"/>
            <a:ext cx="626364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Fundamentos de computação e internet</a:t>
            </a:r>
            <a:endParaRPr sz="3300" dirty="0">
              <a:latin typeface="Montserrat ExtraBold"/>
              <a:cs typeface="Montserrat Extra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2200585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8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950" kern="0" dirty="0">
                <a:solidFill>
                  <a:srgbClr val="000000"/>
                </a:solidFill>
                <a:latin typeface="Montserrat ExtraBold"/>
                <a:cs typeface="Montserrat ExtraBold"/>
              </a:rPr>
            </a:br>
            <a:r>
              <a:rPr lang="pt-BR" sz="4950" b="0" spc="-25" dirty="0">
                <a:latin typeface="Montserrat"/>
                <a:cs typeface="Montserrat"/>
              </a:rPr>
              <a:t>MÓDULO BÁSICO</a:t>
            </a:r>
            <a:endParaRPr sz="4950" dirty="0">
              <a:latin typeface="Montserrat"/>
              <a:cs typeface="Montserrat"/>
            </a:endParaRPr>
          </a:p>
        </p:txBody>
      </p:sp>
      <p:pic>
        <p:nvPicPr>
          <p:cNvPr id="1026" name="Picture 2" descr="Aplicações, conceito, computador, internet. Teia, programa, aplicações,  ícones negócio, cor, comunicação, abstratos, isolado | CanStock">
            <a:extLst>
              <a:ext uri="{FF2B5EF4-FFF2-40B4-BE49-F238E27FC236}">
                <a16:creationId xmlns:a16="http://schemas.microsoft.com/office/drawing/2014/main" id="{7ECB3FA0-820B-F9AC-82FE-94F52C35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94" y="3435102"/>
            <a:ext cx="8052522" cy="56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12"/>
          <p:cNvSpPr txBox="1"/>
          <p:nvPr/>
        </p:nvSpPr>
        <p:spPr>
          <a:xfrm>
            <a:off x="2081477" y="9829517"/>
            <a:ext cx="626364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Sistemas Operacionais, Hardware e Redes</a:t>
            </a:r>
            <a:endParaRPr sz="3300" dirty="0">
              <a:latin typeface="Montserrat ExtraBold"/>
              <a:cs typeface="Montserrat ExtraBold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87C02D-B2F1-1605-DAB6-7F6BE350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366" y="4196974"/>
            <a:ext cx="7723472" cy="486034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CA59F54-D72D-B3AF-BCA1-FA266AAE4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365" y="5929819"/>
            <a:ext cx="4020111" cy="30674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37366" y="9057315"/>
            <a:ext cx="0" cy="1570990"/>
          </a:xfrm>
          <a:custGeom>
            <a:avLst/>
            <a:gdLst/>
            <a:ahLst/>
            <a:cxnLst/>
            <a:rect l="l" t="t" r="r" b="b"/>
            <a:pathLst>
              <a:path h="1570990">
                <a:moveTo>
                  <a:pt x="0" y="0"/>
                </a:moveTo>
                <a:lnTo>
                  <a:pt x="0" y="1570632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0632" y="9057316"/>
            <a:ext cx="0" cy="1570990"/>
          </a:xfrm>
          <a:custGeom>
            <a:avLst/>
            <a:gdLst/>
            <a:ahLst/>
            <a:cxnLst/>
            <a:rect l="l" t="t" r="r" b="b"/>
            <a:pathLst>
              <a:path h="1570990">
                <a:moveTo>
                  <a:pt x="0" y="0"/>
                </a:moveTo>
                <a:lnTo>
                  <a:pt x="0" y="1570632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348210" y="9829517"/>
            <a:ext cx="6263640" cy="1040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Programação Desktop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Orientada a Objeto</a:t>
            </a:r>
            <a:endParaRPr sz="3300" dirty="0">
              <a:latin typeface="Montserrat ExtraBold"/>
              <a:cs typeface="Montserrat Extra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2200585" cy="228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8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950" kern="0" dirty="0">
                <a:solidFill>
                  <a:srgbClr val="000000"/>
                </a:solidFill>
                <a:latin typeface="Montserrat ExtraBold"/>
                <a:cs typeface="Montserrat ExtraBold"/>
              </a:rPr>
            </a:br>
            <a:r>
              <a:rPr lang="pt-BR" sz="4950" b="0" spc="-25" dirty="0">
                <a:latin typeface="Montserrat"/>
                <a:cs typeface="Montserrat"/>
              </a:rPr>
              <a:t>MÓDULO BSICO</a:t>
            </a:r>
            <a:endParaRPr sz="4950" dirty="0">
              <a:latin typeface="Montserrat"/>
              <a:cs typeface="Montserra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1477" y="9829517"/>
            <a:ext cx="626364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333333"/>
                </a:solidFill>
                <a:latin typeface="Montserrat ExtraBold"/>
                <a:cs typeface="Montserrat ExtraBold"/>
              </a:rPr>
              <a:t>Linguagens de Marcação – HTML, CSS</a:t>
            </a:r>
            <a:endParaRPr sz="3300" dirty="0">
              <a:latin typeface="Montserrat ExtraBold"/>
              <a:cs typeface="Montserrat ExtraBold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42348F-C670-B92B-397B-0E4E70E0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18" y="2938171"/>
            <a:ext cx="6934200" cy="61436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7BAC1A-A8A2-0257-75C2-66D77CDE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653" y="3789770"/>
            <a:ext cx="8592004" cy="52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57569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57569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57569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219340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219340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19340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481112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481112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481112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742885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742885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04657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04657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04657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66428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6428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66428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28201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28201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528201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789973" y="1036617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1010440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789973" y="984263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81476" y="9274394"/>
            <a:ext cx="14295174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3300" b="1" spc="-5" dirty="0">
                <a:solidFill>
                  <a:srgbClr val="F1F1F1"/>
                </a:solidFill>
                <a:latin typeface="Montserrat ExtraBold"/>
                <a:cs typeface="Montserrat ExtraBold"/>
              </a:rPr>
              <a:t>PROGRAMAÇÃO PARA INTERNET E DISPOSITIVOS MOVEIS</a:t>
            </a:r>
            <a:endParaRPr sz="3300" dirty="0">
              <a:latin typeface="Montserrat ExtraBold"/>
              <a:cs typeface="Montserrat ExtraBold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419784" cy="1463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00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000" b="1" kern="0" spc="-15" dirty="0">
                <a:solidFill>
                  <a:schemeClr val="bg1"/>
                </a:solidFill>
                <a:latin typeface="Montserrat ExtraBold"/>
                <a:cs typeface="Montserrat ExtraBold"/>
              </a:rPr>
            </a:br>
            <a:r>
              <a:rPr lang="pt-BR" sz="4000" b="0" spc="-25" dirty="0">
                <a:solidFill>
                  <a:srgbClr val="F1F1F1"/>
                </a:solidFill>
                <a:latin typeface="Montserrat"/>
                <a:cs typeface="Montserrat"/>
              </a:rPr>
              <a:t>MÓDULO ESPECÍFICO</a:t>
            </a:r>
            <a:endParaRPr sz="4000" dirty="0">
              <a:latin typeface="Montserrat"/>
              <a:cs typeface="Montserrat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4576524D-F697-0033-5C92-63A3D5D4E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25" y="3180189"/>
            <a:ext cx="12049861" cy="59371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81672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5D2AEFE-B5B7-3667-BA45-CE9D32E3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816479"/>
            <a:ext cx="11880024" cy="64961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364003" y="1047088"/>
            <a:ext cx="3693160" cy="942975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36313" y="2774784"/>
            <a:ext cx="8806014" cy="853377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1821838" y="3560101"/>
            <a:ext cx="7235190" cy="7591425"/>
          </a:xfrm>
          <a:custGeom>
            <a:avLst/>
            <a:gdLst/>
            <a:ahLst/>
            <a:cxnLst/>
            <a:rect l="l" t="t" r="r" b="b"/>
            <a:pathLst>
              <a:path w="7235190" h="7591425">
                <a:moveTo>
                  <a:pt x="0" y="7591391"/>
                </a:moveTo>
                <a:lnTo>
                  <a:pt x="7235172" y="7591391"/>
                </a:lnTo>
                <a:lnTo>
                  <a:pt x="7235172" y="0"/>
                </a:lnTo>
                <a:lnTo>
                  <a:pt x="0" y="0"/>
                </a:lnTo>
                <a:lnTo>
                  <a:pt x="0" y="75913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266420" y="3560108"/>
            <a:ext cx="575945" cy="1885314"/>
          </a:xfrm>
          <a:custGeom>
            <a:avLst/>
            <a:gdLst/>
            <a:ahLst/>
            <a:cxnLst/>
            <a:rect l="l" t="t" r="r" b="b"/>
            <a:pathLst>
              <a:path w="575944" h="1885314">
                <a:moveTo>
                  <a:pt x="52362" y="1858581"/>
                </a:moveTo>
                <a:lnTo>
                  <a:pt x="50304" y="1848396"/>
                </a:lnTo>
                <a:lnTo>
                  <a:pt x="44691" y="1840064"/>
                </a:lnTo>
                <a:lnTo>
                  <a:pt x="36372" y="1834464"/>
                </a:lnTo>
                <a:lnTo>
                  <a:pt x="26174" y="1832406"/>
                </a:lnTo>
                <a:lnTo>
                  <a:pt x="15989" y="1834464"/>
                </a:lnTo>
                <a:lnTo>
                  <a:pt x="7670" y="1840064"/>
                </a:lnTo>
                <a:lnTo>
                  <a:pt x="2057" y="1848396"/>
                </a:lnTo>
                <a:lnTo>
                  <a:pt x="0" y="1858581"/>
                </a:lnTo>
                <a:lnTo>
                  <a:pt x="2057" y="1868766"/>
                </a:lnTo>
                <a:lnTo>
                  <a:pt x="7670" y="1877098"/>
                </a:lnTo>
                <a:lnTo>
                  <a:pt x="15989" y="1882698"/>
                </a:lnTo>
                <a:lnTo>
                  <a:pt x="26174" y="1884756"/>
                </a:lnTo>
                <a:lnTo>
                  <a:pt x="36372" y="1882698"/>
                </a:lnTo>
                <a:lnTo>
                  <a:pt x="44691" y="1877098"/>
                </a:lnTo>
                <a:lnTo>
                  <a:pt x="50304" y="1868766"/>
                </a:lnTo>
                <a:lnTo>
                  <a:pt x="52362" y="1858581"/>
                </a:lnTo>
                <a:close/>
              </a:path>
              <a:path w="575944" h="1885314">
                <a:moveTo>
                  <a:pt x="52362" y="1596809"/>
                </a:moveTo>
                <a:lnTo>
                  <a:pt x="50304" y="1586623"/>
                </a:lnTo>
                <a:lnTo>
                  <a:pt x="44691" y="1578292"/>
                </a:lnTo>
                <a:lnTo>
                  <a:pt x="36372" y="1572691"/>
                </a:lnTo>
                <a:lnTo>
                  <a:pt x="26174" y="1570634"/>
                </a:lnTo>
                <a:lnTo>
                  <a:pt x="15989" y="1572691"/>
                </a:lnTo>
                <a:lnTo>
                  <a:pt x="7670" y="1578292"/>
                </a:lnTo>
                <a:lnTo>
                  <a:pt x="2057" y="1586623"/>
                </a:lnTo>
                <a:lnTo>
                  <a:pt x="0" y="1596809"/>
                </a:lnTo>
                <a:lnTo>
                  <a:pt x="2057" y="1606994"/>
                </a:lnTo>
                <a:lnTo>
                  <a:pt x="7670" y="1615325"/>
                </a:lnTo>
                <a:lnTo>
                  <a:pt x="15989" y="1620926"/>
                </a:lnTo>
                <a:lnTo>
                  <a:pt x="26174" y="1622983"/>
                </a:lnTo>
                <a:lnTo>
                  <a:pt x="36372" y="1620926"/>
                </a:lnTo>
                <a:lnTo>
                  <a:pt x="44691" y="1615325"/>
                </a:lnTo>
                <a:lnTo>
                  <a:pt x="50304" y="1606994"/>
                </a:lnTo>
                <a:lnTo>
                  <a:pt x="52362" y="1596809"/>
                </a:lnTo>
                <a:close/>
              </a:path>
              <a:path w="575944" h="1885314">
                <a:moveTo>
                  <a:pt x="52362" y="1335036"/>
                </a:moveTo>
                <a:lnTo>
                  <a:pt x="50304" y="1324851"/>
                </a:lnTo>
                <a:lnTo>
                  <a:pt x="44691" y="1316520"/>
                </a:lnTo>
                <a:lnTo>
                  <a:pt x="36372" y="1310919"/>
                </a:lnTo>
                <a:lnTo>
                  <a:pt x="26174" y="1308862"/>
                </a:lnTo>
                <a:lnTo>
                  <a:pt x="15989" y="1310919"/>
                </a:lnTo>
                <a:lnTo>
                  <a:pt x="7670" y="1316520"/>
                </a:lnTo>
                <a:lnTo>
                  <a:pt x="2057" y="1324851"/>
                </a:lnTo>
                <a:lnTo>
                  <a:pt x="0" y="1335036"/>
                </a:lnTo>
                <a:lnTo>
                  <a:pt x="2057" y="1345222"/>
                </a:lnTo>
                <a:lnTo>
                  <a:pt x="7670" y="1353553"/>
                </a:lnTo>
                <a:lnTo>
                  <a:pt x="15989" y="1359154"/>
                </a:lnTo>
                <a:lnTo>
                  <a:pt x="26174" y="1361211"/>
                </a:lnTo>
                <a:lnTo>
                  <a:pt x="36372" y="1359154"/>
                </a:lnTo>
                <a:lnTo>
                  <a:pt x="44691" y="1353553"/>
                </a:lnTo>
                <a:lnTo>
                  <a:pt x="50304" y="1345222"/>
                </a:lnTo>
                <a:lnTo>
                  <a:pt x="52362" y="1335036"/>
                </a:lnTo>
                <a:close/>
              </a:path>
              <a:path w="575944" h="1885314">
                <a:moveTo>
                  <a:pt x="52362" y="1073264"/>
                </a:moveTo>
                <a:lnTo>
                  <a:pt x="50304" y="1063078"/>
                </a:lnTo>
                <a:lnTo>
                  <a:pt x="44691" y="1054747"/>
                </a:lnTo>
                <a:lnTo>
                  <a:pt x="36372" y="1049147"/>
                </a:lnTo>
                <a:lnTo>
                  <a:pt x="26174" y="1047089"/>
                </a:lnTo>
                <a:lnTo>
                  <a:pt x="15989" y="1049147"/>
                </a:lnTo>
                <a:lnTo>
                  <a:pt x="7670" y="1054747"/>
                </a:lnTo>
                <a:lnTo>
                  <a:pt x="2057" y="1063078"/>
                </a:lnTo>
                <a:lnTo>
                  <a:pt x="0" y="1073264"/>
                </a:lnTo>
                <a:lnTo>
                  <a:pt x="2057" y="1083449"/>
                </a:lnTo>
                <a:lnTo>
                  <a:pt x="7670" y="1091780"/>
                </a:lnTo>
                <a:lnTo>
                  <a:pt x="15989" y="1097381"/>
                </a:lnTo>
                <a:lnTo>
                  <a:pt x="26174" y="1099439"/>
                </a:lnTo>
                <a:lnTo>
                  <a:pt x="36372" y="1097381"/>
                </a:lnTo>
                <a:lnTo>
                  <a:pt x="44691" y="1091780"/>
                </a:lnTo>
                <a:lnTo>
                  <a:pt x="50304" y="1083449"/>
                </a:lnTo>
                <a:lnTo>
                  <a:pt x="52362" y="1073264"/>
                </a:lnTo>
                <a:close/>
              </a:path>
              <a:path w="575944" h="1885314">
                <a:moveTo>
                  <a:pt x="52362" y="811491"/>
                </a:moveTo>
                <a:lnTo>
                  <a:pt x="50304" y="801306"/>
                </a:lnTo>
                <a:lnTo>
                  <a:pt x="44691" y="792975"/>
                </a:lnTo>
                <a:lnTo>
                  <a:pt x="36372" y="787374"/>
                </a:lnTo>
                <a:lnTo>
                  <a:pt x="26174" y="785317"/>
                </a:lnTo>
                <a:lnTo>
                  <a:pt x="15989" y="787374"/>
                </a:lnTo>
                <a:lnTo>
                  <a:pt x="7670" y="792975"/>
                </a:lnTo>
                <a:lnTo>
                  <a:pt x="2057" y="801306"/>
                </a:lnTo>
                <a:lnTo>
                  <a:pt x="0" y="811491"/>
                </a:lnTo>
                <a:lnTo>
                  <a:pt x="2057" y="821677"/>
                </a:lnTo>
                <a:lnTo>
                  <a:pt x="7670" y="830008"/>
                </a:lnTo>
                <a:lnTo>
                  <a:pt x="15989" y="835609"/>
                </a:lnTo>
                <a:lnTo>
                  <a:pt x="26174" y="837666"/>
                </a:lnTo>
                <a:lnTo>
                  <a:pt x="36372" y="835609"/>
                </a:lnTo>
                <a:lnTo>
                  <a:pt x="44691" y="830008"/>
                </a:lnTo>
                <a:lnTo>
                  <a:pt x="50304" y="821677"/>
                </a:lnTo>
                <a:lnTo>
                  <a:pt x="52362" y="811491"/>
                </a:lnTo>
                <a:close/>
              </a:path>
              <a:path w="575944" h="1885314">
                <a:moveTo>
                  <a:pt x="52362" y="549719"/>
                </a:moveTo>
                <a:lnTo>
                  <a:pt x="50304" y="539534"/>
                </a:lnTo>
                <a:lnTo>
                  <a:pt x="44691" y="531202"/>
                </a:lnTo>
                <a:lnTo>
                  <a:pt x="36372" y="525602"/>
                </a:lnTo>
                <a:lnTo>
                  <a:pt x="26174" y="523544"/>
                </a:lnTo>
                <a:lnTo>
                  <a:pt x="15989" y="525602"/>
                </a:lnTo>
                <a:lnTo>
                  <a:pt x="7670" y="531202"/>
                </a:lnTo>
                <a:lnTo>
                  <a:pt x="2057" y="539534"/>
                </a:lnTo>
                <a:lnTo>
                  <a:pt x="0" y="549719"/>
                </a:lnTo>
                <a:lnTo>
                  <a:pt x="2057" y="559904"/>
                </a:lnTo>
                <a:lnTo>
                  <a:pt x="7670" y="568236"/>
                </a:lnTo>
                <a:lnTo>
                  <a:pt x="15989" y="573836"/>
                </a:lnTo>
                <a:lnTo>
                  <a:pt x="26174" y="575894"/>
                </a:lnTo>
                <a:lnTo>
                  <a:pt x="36372" y="573836"/>
                </a:lnTo>
                <a:lnTo>
                  <a:pt x="44691" y="568236"/>
                </a:lnTo>
                <a:lnTo>
                  <a:pt x="50304" y="559904"/>
                </a:lnTo>
                <a:lnTo>
                  <a:pt x="52362" y="549719"/>
                </a:lnTo>
                <a:close/>
              </a:path>
              <a:path w="575944" h="1885314">
                <a:moveTo>
                  <a:pt x="52362" y="287947"/>
                </a:moveTo>
                <a:lnTo>
                  <a:pt x="50304" y="277761"/>
                </a:lnTo>
                <a:lnTo>
                  <a:pt x="44691" y="269443"/>
                </a:lnTo>
                <a:lnTo>
                  <a:pt x="36372" y="263829"/>
                </a:lnTo>
                <a:lnTo>
                  <a:pt x="26174" y="261772"/>
                </a:lnTo>
                <a:lnTo>
                  <a:pt x="15989" y="263829"/>
                </a:lnTo>
                <a:lnTo>
                  <a:pt x="7670" y="269443"/>
                </a:lnTo>
                <a:lnTo>
                  <a:pt x="2057" y="277761"/>
                </a:lnTo>
                <a:lnTo>
                  <a:pt x="0" y="287947"/>
                </a:lnTo>
                <a:lnTo>
                  <a:pt x="2057" y="298145"/>
                </a:lnTo>
                <a:lnTo>
                  <a:pt x="7670" y="306463"/>
                </a:lnTo>
                <a:lnTo>
                  <a:pt x="15989" y="312064"/>
                </a:lnTo>
                <a:lnTo>
                  <a:pt x="26174" y="314121"/>
                </a:lnTo>
                <a:lnTo>
                  <a:pt x="36372" y="312064"/>
                </a:lnTo>
                <a:lnTo>
                  <a:pt x="44691" y="306463"/>
                </a:lnTo>
                <a:lnTo>
                  <a:pt x="50304" y="298145"/>
                </a:lnTo>
                <a:lnTo>
                  <a:pt x="52362" y="287947"/>
                </a:lnTo>
                <a:close/>
              </a:path>
              <a:path w="575944" h="1885314">
                <a:moveTo>
                  <a:pt x="52362" y="26174"/>
                </a:moveTo>
                <a:lnTo>
                  <a:pt x="50304" y="15989"/>
                </a:lnTo>
                <a:lnTo>
                  <a:pt x="44691" y="7670"/>
                </a:lnTo>
                <a:lnTo>
                  <a:pt x="36372" y="2057"/>
                </a:lnTo>
                <a:lnTo>
                  <a:pt x="26174" y="0"/>
                </a:lnTo>
                <a:lnTo>
                  <a:pt x="15989" y="2057"/>
                </a:lnTo>
                <a:lnTo>
                  <a:pt x="7670" y="7670"/>
                </a:lnTo>
                <a:lnTo>
                  <a:pt x="2057" y="15989"/>
                </a:lnTo>
                <a:lnTo>
                  <a:pt x="0" y="26174"/>
                </a:lnTo>
                <a:lnTo>
                  <a:pt x="2057" y="36372"/>
                </a:lnTo>
                <a:lnTo>
                  <a:pt x="7670" y="44691"/>
                </a:lnTo>
                <a:lnTo>
                  <a:pt x="15989" y="50292"/>
                </a:lnTo>
                <a:lnTo>
                  <a:pt x="26174" y="52349"/>
                </a:lnTo>
                <a:lnTo>
                  <a:pt x="36372" y="50292"/>
                </a:lnTo>
                <a:lnTo>
                  <a:pt x="44691" y="44691"/>
                </a:lnTo>
                <a:lnTo>
                  <a:pt x="50304" y="36372"/>
                </a:lnTo>
                <a:lnTo>
                  <a:pt x="52362" y="26174"/>
                </a:lnTo>
                <a:close/>
              </a:path>
              <a:path w="575944" h="1885314">
                <a:moveTo>
                  <a:pt x="314134" y="1858581"/>
                </a:moveTo>
                <a:lnTo>
                  <a:pt x="312077" y="1848396"/>
                </a:lnTo>
                <a:lnTo>
                  <a:pt x="306463" y="1840064"/>
                </a:lnTo>
                <a:lnTo>
                  <a:pt x="298145" y="1834464"/>
                </a:lnTo>
                <a:lnTo>
                  <a:pt x="287947" y="1832406"/>
                </a:lnTo>
                <a:lnTo>
                  <a:pt x="277761" y="1834464"/>
                </a:lnTo>
                <a:lnTo>
                  <a:pt x="269443" y="1840064"/>
                </a:lnTo>
                <a:lnTo>
                  <a:pt x="263829" y="1848396"/>
                </a:lnTo>
                <a:lnTo>
                  <a:pt x="261772" y="1858581"/>
                </a:lnTo>
                <a:lnTo>
                  <a:pt x="263829" y="1868766"/>
                </a:lnTo>
                <a:lnTo>
                  <a:pt x="269443" y="1877098"/>
                </a:lnTo>
                <a:lnTo>
                  <a:pt x="277761" y="1882698"/>
                </a:lnTo>
                <a:lnTo>
                  <a:pt x="287947" y="1884756"/>
                </a:lnTo>
                <a:lnTo>
                  <a:pt x="298145" y="1882698"/>
                </a:lnTo>
                <a:lnTo>
                  <a:pt x="306463" y="1877098"/>
                </a:lnTo>
                <a:lnTo>
                  <a:pt x="312077" y="1868766"/>
                </a:lnTo>
                <a:lnTo>
                  <a:pt x="314134" y="1858581"/>
                </a:lnTo>
                <a:close/>
              </a:path>
              <a:path w="575944" h="1885314">
                <a:moveTo>
                  <a:pt x="314134" y="1596809"/>
                </a:moveTo>
                <a:lnTo>
                  <a:pt x="312077" y="1586623"/>
                </a:lnTo>
                <a:lnTo>
                  <a:pt x="306463" y="1578292"/>
                </a:lnTo>
                <a:lnTo>
                  <a:pt x="298145" y="1572691"/>
                </a:lnTo>
                <a:lnTo>
                  <a:pt x="287947" y="1570634"/>
                </a:lnTo>
                <a:lnTo>
                  <a:pt x="277761" y="1572691"/>
                </a:lnTo>
                <a:lnTo>
                  <a:pt x="269443" y="1578292"/>
                </a:lnTo>
                <a:lnTo>
                  <a:pt x="263829" y="1586623"/>
                </a:lnTo>
                <a:lnTo>
                  <a:pt x="261772" y="1596809"/>
                </a:lnTo>
                <a:lnTo>
                  <a:pt x="263829" y="1606994"/>
                </a:lnTo>
                <a:lnTo>
                  <a:pt x="269443" y="1615325"/>
                </a:lnTo>
                <a:lnTo>
                  <a:pt x="277761" y="1620926"/>
                </a:lnTo>
                <a:lnTo>
                  <a:pt x="287947" y="1622983"/>
                </a:lnTo>
                <a:lnTo>
                  <a:pt x="298145" y="1620926"/>
                </a:lnTo>
                <a:lnTo>
                  <a:pt x="306463" y="1615325"/>
                </a:lnTo>
                <a:lnTo>
                  <a:pt x="312077" y="1606994"/>
                </a:lnTo>
                <a:lnTo>
                  <a:pt x="314134" y="1596809"/>
                </a:lnTo>
                <a:close/>
              </a:path>
              <a:path w="575944" h="1885314">
                <a:moveTo>
                  <a:pt x="314134" y="1335036"/>
                </a:moveTo>
                <a:lnTo>
                  <a:pt x="312077" y="1324851"/>
                </a:lnTo>
                <a:lnTo>
                  <a:pt x="306463" y="1316520"/>
                </a:lnTo>
                <a:lnTo>
                  <a:pt x="298145" y="1310919"/>
                </a:lnTo>
                <a:lnTo>
                  <a:pt x="287947" y="1308862"/>
                </a:lnTo>
                <a:lnTo>
                  <a:pt x="277761" y="1310919"/>
                </a:lnTo>
                <a:lnTo>
                  <a:pt x="269443" y="1316520"/>
                </a:lnTo>
                <a:lnTo>
                  <a:pt x="263829" y="1324851"/>
                </a:lnTo>
                <a:lnTo>
                  <a:pt x="261772" y="1335036"/>
                </a:lnTo>
                <a:lnTo>
                  <a:pt x="263829" y="1345222"/>
                </a:lnTo>
                <a:lnTo>
                  <a:pt x="269443" y="1353553"/>
                </a:lnTo>
                <a:lnTo>
                  <a:pt x="277761" y="1359154"/>
                </a:lnTo>
                <a:lnTo>
                  <a:pt x="287947" y="1361211"/>
                </a:lnTo>
                <a:lnTo>
                  <a:pt x="298145" y="1359154"/>
                </a:lnTo>
                <a:lnTo>
                  <a:pt x="306463" y="1353553"/>
                </a:lnTo>
                <a:lnTo>
                  <a:pt x="312077" y="1345222"/>
                </a:lnTo>
                <a:lnTo>
                  <a:pt x="314134" y="1335036"/>
                </a:lnTo>
                <a:close/>
              </a:path>
              <a:path w="575944" h="1885314">
                <a:moveTo>
                  <a:pt x="314134" y="1073264"/>
                </a:moveTo>
                <a:lnTo>
                  <a:pt x="312077" y="1063078"/>
                </a:lnTo>
                <a:lnTo>
                  <a:pt x="306463" y="1054747"/>
                </a:lnTo>
                <a:lnTo>
                  <a:pt x="298145" y="1049147"/>
                </a:lnTo>
                <a:lnTo>
                  <a:pt x="287947" y="1047089"/>
                </a:lnTo>
                <a:lnTo>
                  <a:pt x="277761" y="1049147"/>
                </a:lnTo>
                <a:lnTo>
                  <a:pt x="269443" y="1054747"/>
                </a:lnTo>
                <a:lnTo>
                  <a:pt x="263829" y="1063078"/>
                </a:lnTo>
                <a:lnTo>
                  <a:pt x="261772" y="1073264"/>
                </a:lnTo>
                <a:lnTo>
                  <a:pt x="263829" y="1083449"/>
                </a:lnTo>
                <a:lnTo>
                  <a:pt x="269443" y="1091780"/>
                </a:lnTo>
                <a:lnTo>
                  <a:pt x="277761" y="1097381"/>
                </a:lnTo>
                <a:lnTo>
                  <a:pt x="287947" y="1099439"/>
                </a:lnTo>
                <a:lnTo>
                  <a:pt x="298145" y="1097381"/>
                </a:lnTo>
                <a:lnTo>
                  <a:pt x="306463" y="1091780"/>
                </a:lnTo>
                <a:lnTo>
                  <a:pt x="312077" y="1083449"/>
                </a:lnTo>
                <a:lnTo>
                  <a:pt x="314134" y="1073264"/>
                </a:lnTo>
                <a:close/>
              </a:path>
              <a:path w="575944" h="1885314">
                <a:moveTo>
                  <a:pt x="314134" y="811491"/>
                </a:moveTo>
                <a:lnTo>
                  <a:pt x="312077" y="801306"/>
                </a:lnTo>
                <a:lnTo>
                  <a:pt x="306463" y="792975"/>
                </a:lnTo>
                <a:lnTo>
                  <a:pt x="298145" y="787374"/>
                </a:lnTo>
                <a:lnTo>
                  <a:pt x="287947" y="785317"/>
                </a:lnTo>
                <a:lnTo>
                  <a:pt x="277761" y="787374"/>
                </a:lnTo>
                <a:lnTo>
                  <a:pt x="269443" y="792975"/>
                </a:lnTo>
                <a:lnTo>
                  <a:pt x="263829" y="801306"/>
                </a:lnTo>
                <a:lnTo>
                  <a:pt x="261772" y="811491"/>
                </a:lnTo>
                <a:lnTo>
                  <a:pt x="263829" y="821677"/>
                </a:lnTo>
                <a:lnTo>
                  <a:pt x="269443" y="830008"/>
                </a:lnTo>
                <a:lnTo>
                  <a:pt x="277761" y="835609"/>
                </a:lnTo>
                <a:lnTo>
                  <a:pt x="287947" y="837666"/>
                </a:lnTo>
                <a:lnTo>
                  <a:pt x="298145" y="835609"/>
                </a:lnTo>
                <a:lnTo>
                  <a:pt x="306463" y="830008"/>
                </a:lnTo>
                <a:lnTo>
                  <a:pt x="312077" y="821677"/>
                </a:lnTo>
                <a:lnTo>
                  <a:pt x="314134" y="811491"/>
                </a:lnTo>
                <a:close/>
              </a:path>
              <a:path w="575944" h="1885314">
                <a:moveTo>
                  <a:pt x="314134" y="549719"/>
                </a:moveTo>
                <a:lnTo>
                  <a:pt x="312077" y="539534"/>
                </a:lnTo>
                <a:lnTo>
                  <a:pt x="306463" y="531202"/>
                </a:lnTo>
                <a:lnTo>
                  <a:pt x="298145" y="525602"/>
                </a:lnTo>
                <a:lnTo>
                  <a:pt x="287947" y="523544"/>
                </a:lnTo>
                <a:lnTo>
                  <a:pt x="277761" y="525602"/>
                </a:lnTo>
                <a:lnTo>
                  <a:pt x="269443" y="531202"/>
                </a:lnTo>
                <a:lnTo>
                  <a:pt x="263829" y="539534"/>
                </a:lnTo>
                <a:lnTo>
                  <a:pt x="261772" y="549719"/>
                </a:lnTo>
                <a:lnTo>
                  <a:pt x="263829" y="559904"/>
                </a:lnTo>
                <a:lnTo>
                  <a:pt x="269443" y="568236"/>
                </a:lnTo>
                <a:lnTo>
                  <a:pt x="277761" y="573836"/>
                </a:lnTo>
                <a:lnTo>
                  <a:pt x="287947" y="575894"/>
                </a:lnTo>
                <a:lnTo>
                  <a:pt x="298145" y="573836"/>
                </a:lnTo>
                <a:lnTo>
                  <a:pt x="306463" y="568236"/>
                </a:lnTo>
                <a:lnTo>
                  <a:pt x="312077" y="559904"/>
                </a:lnTo>
                <a:lnTo>
                  <a:pt x="314134" y="549719"/>
                </a:lnTo>
                <a:close/>
              </a:path>
              <a:path w="575944" h="1885314">
                <a:moveTo>
                  <a:pt x="314134" y="287947"/>
                </a:moveTo>
                <a:lnTo>
                  <a:pt x="312077" y="277761"/>
                </a:lnTo>
                <a:lnTo>
                  <a:pt x="306463" y="269443"/>
                </a:lnTo>
                <a:lnTo>
                  <a:pt x="298145" y="263829"/>
                </a:lnTo>
                <a:lnTo>
                  <a:pt x="287947" y="261772"/>
                </a:lnTo>
                <a:lnTo>
                  <a:pt x="277761" y="263829"/>
                </a:lnTo>
                <a:lnTo>
                  <a:pt x="269443" y="269443"/>
                </a:lnTo>
                <a:lnTo>
                  <a:pt x="263829" y="277761"/>
                </a:lnTo>
                <a:lnTo>
                  <a:pt x="261772" y="287947"/>
                </a:lnTo>
                <a:lnTo>
                  <a:pt x="263829" y="298145"/>
                </a:lnTo>
                <a:lnTo>
                  <a:pt x="269443" y="306463"/>
                </a:lnTo>
                <a:lnTo>
                  <a:pt x="277761" y="312064"/>
                </a:lnTo>
                <a:lnTo>
                  <a:pt x="287947" y="314121"/>
                </a:lnTo>
                <a:lnTo>
                  <a:pt x="298145" y="312064"/>
                </a:lnTo>
                <a:lnTo>
                  <a:pt x="306463" y="306463"/>
                </a:lnTo>
                <a:lnTo>
                  <a:pt x="312077" y="298145"/>
                </a:lnTo>
                <a:lnTo>
                  <a:pt x="314134" y="287947"/>
                </a:lnTo>
                <a:close/>
              </a:path>
              <a:path w="575944" h="1885314">
                <a:moveTo>
                  <a:pt x="314134" y="26174"/>
                </a:moveTo>
                <a:lnTo>
                  <a:pt x="312077" y="15989"/>
                </a:lnTo>
                <a:lnTo>
                  <a:pt x="306463" y="7670"/>
                </a:lnTo>
                <a:lnTo>
                  <a:pt x="298145" y="2057"/>
                </a:lnTo>
                <a:lnTo>
                  <a:pt x="287947" y="0"/>
                </a:lnTo>
                <a:lnTo>
                  <a:pt x="277761" y="2057"/>
                </a:lnTo>
                <a:lnTo>
                  <a:pt x="269443" y="7670"/>
                </a:lnTo>
                <a:lnTo>
                  <a:pt x="263829" y="15989"/>
                </a:lnTo>
                <a:lnTo>
                  <a:pt x="261772" y="26174"/>
                </a:lnTo>
                <a:lnTo>
                  <a:pt x="263829" y="36372"/>
                </a:lnTo>
                <a:lnTo>
                  <a:pt x="269443" y="44691"/>
                </a:lnTo>
                <a:lnTo>
                  <a:pt x="277761" y="50292"/>
                </a:lnTo>
                <a:lnTo>
                  <a:pt x="287947" y="52349"/>
                </a:lnTo>
                <a:lnTo>
                  <a:pt x="298145" y="50292"/>
                </a:lnTo>
                <a:lnTo>
                  <a:pt x="306463" y="44691"/>
                </a:lnTo>
                <a:lnTo>
                  <a:pt x="312077" y="36372"/>
                </a:lnTo>
                <a:lnTo>
                  <a:pt x="314134" y="26174"/>
                </a:lnTo>
                <a:close/>
              </a:path>
              <a:path w="575944" h="1885314">
                <a:moveTo>
                  <a:pt x="575906" y="1858581"/>
                </a:moveTo>
                <a:lnTo>
                  <a:pt x="573849" y="1848396"/>
                </a:lnTo>
                <a:lnTo>
                  <a:pt x="568236" y="1840064"/>
                </a:lnTo>
                <a:lnTo>
                  <a:pt x="559917" y="1834464"/>
                </a:lnTo>
                <a:lnTo>
                  <a:pt x="549719" y="1832406"/>
                </a:lnTo>
                <a:lnTo>
                  <a:pt x="539534" y="1834464"/>
                </a:lnTo>
                <a:lnTo>
                  <a:pt x="531215" y="1840064"/>
                </a:lnTo>
                <a:lnTo>
                  <a:pt x="525602" y="1848396"/>
                </a:lnTo>
                <a:lnTo>
                  <a:pt x="523544" y="1858581"/>
                </a:lnTo>
                <a:lnTo>
                  <a:pt x="525602" y="1868766"/>
                </a:lnTo>
                <a:lnTo>
                  <a:pt x="531215" y="1877098"/>
                </a:lnTo>
                <a:lnTo>
                  <a:pt x="539534" y="1882698"/>
                </a:lnTo>
                <a:lnTo>
                  <a:pt x="549719" y="1884756"/>
                </a:lnTo>
                <a:lnTo>
                  <a:pt x="559917" y="1882698"/>
                </a:lnTo>
                <a:lnTo>
                  <a:pt x="568236" y="1877098"/>
                </a:lnTo>
                <a:lnTo>
                  <a:pt x="573849" y="1868766"/>
                </a:lnTo>
                <a:lnTo>
                  <a:pt x="575906" y="1858581"/>
                </a:lnTo>
                <a:close/>
              </a:path>
              <a:path w="575944" h="1885314">
                <a:moveTo>
                  <a:pt x="575906" y="1596809"/>
                </a:moveTo>
                <a:lnTo>
                  <a:pt x="573849" y="1586623"/>
                </a:lnTo>
                <a:lnTo>
                  <a:pt x="568236" y="1578292"/>
                </a:lnTo>
                <a:lnTo>
                  <a:pt x="559917" y="1572691"/>
                </a:lnTo>
                <a:lnTo>
                  <a:pt x="549719" y="1570634"/>
                </a:lnTo>
                <a:lnTo>
                  <a:pt x="539534" y="1572691"/>
                </a:lnTo>
                <a:lnTo>
                  <a:pt x="531215" y="1578292"/>
                </a:lnTo>
                <a:lnTo>
                  <a:pt x="525602" y="1586623"/>
                </a:lnTo>
                <a:lnTo>
                  <a:pt x="523544" y="1596809"/>
                </a:lnTo>
                <a:lnTo>
                  <a:pt x="525602" y="1606994"/>
                </a:lnTo>
                <a:lnTo>
                  <a:pt x="531215" y="1615325"/>
                </a:lnTo>
                <a:lnTo>
                  <a:pt x="539534" y="1620926"/>
                </a:lnTo>
                <a:lnTo>
                  <a:pt x="549719" y="1622983"/>
                </a:lnTo>
                <a:lnTo>
                  <a:pt x="559917" y="1620926"/>
                </a:lnTo>
                <a:lnTo>
                  <a:pt x="568236" y="1615325"/>
                </a:lnTo>
                <a:lnTo>
                  <a:pt x="573849" y="1606994"/>
                </a:lnTo>
                <a:lnTo>
                  <a:pt x="575906" y="1596809"/>
                </a:lnTo>
                <a:close/>
              </a:path>
              <a:path w="575944" h="1885314">
                <a:moveTo>
                  <a:pt x="575906" y="1335036"/>
                </a:moveTo>
                <a:lnTo>
                  <a:pt x="573849" y="1324851"/>
                </a:lnTo>
                <a:lnTo>
                  <a:pt x="568236" y="1316520"/>
                </a:lnTo>
                <a:lnTo>
                  <a:pt x="559917" y="1310919"/>
                </a:lnTo>
                <a:lnTo>
                  <a:pt x="549719" y="1308862"/>
                </a:lnTo>
                <a:lnTo>
                  <a:pt x="539534" y="1310919"/>
                </a:lnTo>
                <a:lnTo>
                  <a:pt x="531215" y="1316520"/>
                </a:lnTo>
                <a:lnTo>
                  <a:pt x="525602" y="1324851"/>
                </a:lnTo>
                <a:lnTo>
                  <a:pt x="523544" y="1335036"/>
                </a:lnTo>
                <a:lnTo>
                  <a:pt x="525602" y="1345222"/>
                </a:lnTo>
                <a:lnTo>
                  <a:pt x="531215" y="1353553"/>
                </a:lnTo>
                <a:lnTo>
                  <a:pt x="539534" y="1359154"/>
                </a:lnTo>
                <a:lnTo>
                  <a:pt x="549719" y="1361211"/>
                </a:lnTo>
                <a:lnTo>
                  <a:pt x="559917" y="1359154"/>
                </a:lnTo>
                <a:lnTo>
                  <a:pt x="568236" y="1353553"/>
                </a:lnTo>
                <a:lnTo>
                  <a:pt x="573849" y="1345222"/>
                </a:lnTo>
                <a:lnTo>
                  <a:pt x="575906" y="1335036"/>
                </a:lnTo>
                <a:close/>
              </a:path>
              <a:path w="575944" h="1885314">
                <a:moveTo>
                  <a:pt x="575906" y="1073264"/>
                </a:moveTo>
                <a:lnTo>
                  <a:pt x="573849" y="1063078"/>
                </a:lnTo>
                <a:lnTo>
                  <a:pt x="568236" y="1054747"/>
                </a:lnTo>
                <a:lnTo>
                  <a:pt x="559917" y="1049147"/>
                </a:lnTo>
                <a:lnTo>
                  <a:pt x="549719" y="1047089"/>
                </a:lnTo>
                <a:lnTo>
                  <a:pt x="539534" y="1049147"/>
                </a:lnTo>
                <a:lnTo>
                  <a:pt x="531215" y="1054747"/>
                </a:lnTo>
                <a:lnTo>
                  <a:pt x="525602" y="1063078"/>
                </a:lnTo>
                <a:lnTo>
                  <a:pt x="523544" y="1073264"/>
                </a:lnTo>
                <a:lnTo>
                  <a:pt x="525602" y="1083449"/>
                </a:lnTo>
                <a:lnTo>
                  <a:pt x="531215" y="1091780"/>
                </a:lnTo>
                <a:lnTo>
                  <a:pt x="539534" y="1097381"/>
                </a:lnTo>
                <a:lnTo>
                  <a:pt x="549719" y="1099439"/>
                </a:lnTo>
                <a:lnTo>
                  <a:pt x="559917" y="1097381"/>
                </a:lnTo>
                <a:lnTo>
                  <a:pt x="568236" y="1091780"/>
                </a:lnTo>
                <a:lnTo>
                  <a:pt x="573849" y="1083449"/>
                </a:lnTo>
                <a:lnTo>
                  <a:pt x="575906" y="1073264"/>
                </a:lnTo>
                <a:close/>
              </a:path>
              <a:path w="575944" h="1885314">
                <a:moveTo>
                  <a:pt x="575906" y="811491"/>
                </a:moveTo>
                <a:lnTo>
                  <a:pt x="573849" y="801306"/>
                </a:lnTo>
                <a:lnTo>
                  <a:pt x="568236" y="792975"/>
                </a:lnTo>
                <a:lnTo>
                  <a:pt x="559917" y="787374"/>
                </a:lnTo>
                <a:lnTo>
                  <a:pt x="549719" y="785317"/>
                </a:lnTo>
                <a:lnTo>
                  <a:pt x="539534" y="787374"/>
                </a:lnTo>
                <a:lnTo>
                  <a:pt x="531215" y="792975"/>
                </a:lnTo>
                <a:lnTo>
                  <a:pt x="525602" y="801306"/>
                </a:lnTo>
                <a:lnTo>
                  <a:pt x="523544" y="811491"/>
                </a:lnTo>
                <a:lnTo>
                  <a:pt x="525602" y="821677"/>
                </a:lnTo>
                <a:lnTo>
                  <a:pt x="531215" y="830008"/>
                </a:lnTo>
                <a:lnTo>
                  <a:pt x="539534" y="835609"/>
                </a:lnTo>
                <a:lnTo>
                  <a:pt x="549719" y="837666"/>
                </a:lnTo>
                <a:lnTo>
                  <a:pt x="559917" y="835609"/>
                </a:lnTo>
                <a:lnTo>
                  <a:pt x="568236" y="830008"/>
                </a:lnTo>
                <a:lnTo>
                  <a:pt x="573849" y="821677"/>
                </a:lnTo>
                <a:lnTo>
                  <a:pt x="575906" y="811491"/>
                </a:lnTo>
                <a:close/>
              </a:path>
              <a:path w="575944" h="1885314">
                <a:moveTo>
                  <a:pt x="575906" y="549719"/>
                </a:moveTo>
                <a:lnTo>
                  <a:pt x="573849" y="539534"/>
                </a:lnTo>
                <a:lnTo>
                  <a:pt x="568236" y="531202"/>
                </a:lnTo>
                <a:lnTo>
                  <a:pt x="559917" y="525602"/>
                </a:lnTo>
                <a:lnTo>
                  <a:pt x="549719" y="523544"/>
                </a:lnTo>
                <a:lnTo>
                  <a:pt x="539534" y="525602"/>
                </a:lnTo>
                <a:lnTo>
                  <a:pt x="531215" y="531202"/>
                </a:lnTo>
                <a:lnTo>
                  <a:pt x="525602" y="539534"/>
                </a:lnTo>
                <a:lnTo>
                  <a:pt x="523544" y="549719"/>
                </a:lnTo>
                <a:lnTo>
                  <a:pt x="525602" y="559904"/>
                </a:lnTo>
                <a:lnTo>
                  <a:pt x="531215" y="568236"/>
                </a:lnTo>
                <a:lnTo>
                  <a:pt x="539534" y="573836"/>
                </a:lnTo>
                <a:lnTo>
                  <a:pt x="549719" y="575894"/>
                </a:lnTo>
                <a:lnTo>
                  <a:pt x="559917" y="573836"/>
                </a:lnTo>
                <a:lnTo>
                  <a:pt x="568236" y="568236"/>
                </a:lnTo>
                <a:lnTo>
                  <a:pt x="573849" y="559904"/>
                </a:lnTo>
                <a:lnTo>
                  <a:pt x="575906" y="549719"/>
                </a:lnTo>
                <a:close/>
              </a:path>
              <a:path w="575944" h="1885314">
                <a:moveTo>
                  <a:pt x="575906" y="287947"/>
                </a:moveTo>
                <a:lnTo>
                  <a:pt x="573849" y="277761"/>
                </a:lnTo>
                <a:lnTo>
                  <a:pt x="568236" y="269443"/>
                </a:lnTo>
                <a:lnTo>
                  <a:pt x="559917" y="263829"/>
                </a:lnTo>
                <a:lnTo>
                  <a:pt x="549719" y="261772"/>
                </a:lnTo>
                <a:lnTo>
                  <a:pt x="539534" y="263829"/>
                </a:lnTo>
                <a:lnTo>
                  <a:pt x="531215" y="269443"/>
                </a:lnTo>
                <a:lnTo>
                  <a:pt x="525602" y="277761"/>
                </a:lnTo>
                <a:lnTo>
                  <a:pt x="523544" y="287947"/>
                </a:lnTo>
                <a:lnTo>
                  <a:pt x="525602" y="298145"/>
                </a:lnTo>
                <a:lnTo>
                  <a:pt x="531215" y="306463"/>
                </a:lnTo>
                <a:lnTo>
                  <a:pt x="539534" y="312064"/>
                </a:lnTo>
                <a:lnTo>
                  <a:pt x="549719" y="314121"/>
                </a:lnTo>
                <a:lnTo>
                  <a:pt x="559917" y="312064"/>
                </a:lnTo>
                <a:lnTo>
                  <a:pt x="568236" y="306463"/>
                </a:lnTo>
                <a:lnTo>
                  <a:pt x="573849" y="298145"/>
                </a:lnTo>
                <a:lnTo>
                  <a:pt x="575906" y="287947"/>
                </a:lnTo>
                <a:close/>
              </a:path>
              <a:path w="575944" h="1885314">
                <a:moveTo>
                  <a:pt x="575906" y="26174"/>
                </a:moveTo>
                <a:lnTo>
                  <a:pt x="573849" y="15989"/>
                </a:lnTo>
                <a:lnTo>
                  <a:pt x="568236" y="7670"/>
                </a:lnTo>
                <a:lnTo>
                  <a:pt x="559917" y="2057"/>
                </a:lnTo>
                <a:lnTo>
                  <a:pt x="549719" y="0"/>
                </a:lnTo>
                <a:lnTo>
                  <a:pt x="539534" y="2057"/>
                </a:lnTo>
                <a:lnTo>
                  <a:pt x="531215" y="7670"/>
                </a:lnTo>
                <a:lnTo>
                  <a:pt x="525602" y="15989"/>
                </a:lnTo>
                <a:lnTo>
                  <a:pt x="523544" y="26174"/>
                </a:lnTo>
                <a:lnTo>
                  <a:pt x="525602" y="36372"/>
                </a:lnTo>
                <a:lnTo>
                  <a:pt x="531215" y="44691"/>
                </a:lnTo>
                <a:lnTo>
                  <a:pt x="539534" y="50292"/>
                </a:lnTo>
                <a:lnTo>
                  <a:pt x="549719" y="52349"/>
                </a:lnTo>
                <a:lnTo>
                  <a:pt x="559917" y="50292"/>
                </a:lnTo>
                <a:lnTo>
                  <a:pt x="568236" y="44691"/>
                </a:lnTo>
                <a:lnTo>
                  <a:pt x="573849" y="36372"/>
                </a:lnTo>
                <a:lnTo>
                  <a:pt x="575906" y="26174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4745" y="5654278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29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854874" cy="2232342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4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TÉCNICO EM DESENVOLVIMENTO DE SISTEMAS</a:t>
            </a:r>
            <a:br>
              <a:rPr lang="pt-BR" sz="44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</a:br>
            <a:r>
              <a:rPr lang="pt-BR" sz="4400" kern="0" spc="-25" dirty="0">
                <a:solidFill>
                  <a:srgbClr val="000000"/>
                </a:solidFill>
                <a:latin typeface="Montserrat"/>
                <a:cs typeface="Montserrat ExtraBold"/>
              </a:rPr>
              <a:t>BANCOS DE DADOS</a:t>
            </a:r>
            <a:endParaRPr sz="4400" dirty="0">
              <a:latin typeface="Montserrat"/>
              <a:cs typeface="Montserra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2678" y="6086775"/>
            <a:ext cx="6158865" cy="19438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190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Sistemas gerenciadores de bancos de dados, relacionais e não relacionais</a:t>
            </a:r>
          </a:p>
          <a:p>
            <a:pPr marL="12700" marR="5080">
              <a:lnSpc>
                <a:spcPts val="2870"/>
              </a:lnSpc>
              <a:spcBef>
                <a:spcPts val="190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Normalização</a:t>
            </a:r>
          </a:p>
          <a:p>
            <a:pPr marL="12700" marR="5080">
              <a:lnSpc>
                <a:spcPts val="2870"/>
              </a:lnSpc>
              <a:spcBef>
                <a:spcPts val="190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Sistemas de arquivos</a:t>
            </a:r>
          </a:p>
          <a:p>
            <a:pPr marL="12700" marR="5080">
              <a:lnSpc>
                <a:spcPts val="2870"/>
              </a:lnSpc>
              <a:spcBef>
                <a:spcPts val="190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Administração de usuários</a:t>
            </a:r>
            <a:endParaRPr sz="2400" dirty="0">
              <a:latin typeface="Montserrat"/>
              <a:cs typeface="Montserra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32678" y="4098774"/>
            <a:ext cx="4805972" cy="1104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lang="fr-FR"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RELACIONAIS E </a:t>
            </a:r>
            <a:r>
              <a:rPr lang="fr-FR" sz="3600" b="1" spc="15" dirty="0">
                <a:solidFill>
                  <a:srgbClr val="333333"/>
                </a:solidFill>
                <a:latin typeface="Montserrat ExtraBold"/>
                <a:cs typeface="Montserrat Light"/>
              </a:rPr>
              <a:t>NÃO RELACIONAIS</a:t>
            </a:r>
            <a:endParaRPr sz="3600" dirty="0">
              <a:latin typeface="Montserrat ExtraBold"/>
              <a:cs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1672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363992" y="1047088"/>
            <a:ext cx="3693160" cy="942975"/>
            <a:chOff x="15363992" y="1047088"/>
            <a:chExt cx="3693160" cy="942975"/>
          </a:xfrm>
        </p:grpSpPr>
        <p:sp>
          <p:nvSpPr>
            <p:cNvPr id="5" name="object 5"/>
            <p:cNvSpPr/>
            <p:nvPr/>
          </p:nvSpPr>
          <p:spPr>
            <a:xfrm>
              <a:off x="15364065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63990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47088" y="1047088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61772" y="5821812"/>
            <a:ext cx="7329805" cy="5487035"/>
            <a:chOff x="261772" y="5821812"/>
            <a:chExt cx="7329805" cy="54870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772" y="5821812"/>
              <a:ext cx="7329619" cy="54867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47088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387239" y="5821812"/>
            <a:ext cx="13455650" cy="5487035"/>
            <a:chOff x="6387239" y="5821812"/>
            <a:chExt cx="13455650" cy="548703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2707" y="5821812"/>
              <a:ext cx="7329619" cy="54867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298024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7239" y="5821812"/>
              <a:ext cx="7329619" cy="54867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72556" y="6609380"/>
              <a:ext cx="5759450" cy="4542155"/>
            </a:xfrm>
            <a:custGeom>
              <a:avLst/>
              <a:gdLst/>
              <a:ahLst/>
              <a:cxnLst/>
              <a:rect l="l" t="t" r="r" b="b"/>
              <a:pathLst>
                <a:path w="5759450" h="4542155">
                  <a:moveTo>
                    <a:pt x="0" y="4542113"/>
                  </a:moveTo>
                  <a:lnTo>
                    <a:pt x="5758986" y="4542113"/>
                  </a:lnTo>
                  <a:lnTo>
                    <a:pt x="5758986" y="0"/>
                  </a:lnTo>
                  <a:lnTo>
                    <a:pt x="0" y="0"/>
                  </a:lnTo>
                  <a:lnTo>
                    <a:pt x="0" y="4542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35594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7367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9139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5594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7367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139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5594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7367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9139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5594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7367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9139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5594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7367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139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594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7367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9139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594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367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9139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5594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7367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9139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92606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554378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816150" y="60203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292606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554378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816150" y="628214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92606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554378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816150" y="654391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292606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554378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816150" y="680568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92606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54378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816150" y="7067459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92606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54378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816150" y="732923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292606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554378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816150" y="759100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292606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554378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816150" y="785277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79493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29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573934" y="9151492"/>
            <a:ext cx="4705985" cy="152131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Maneira segura de acesso a bancos de dados e de compartilhar informação.</a:t>
            </a:r>
          </a:p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b="1" spc="-20" dirty="0">
                <a:solidFill>
                  <a:srgbClr val="4D4D4D"/>
                </a:solidFill>
                <a:latin typeface="Montserrat"/>
                <a:cs typeface="Montserrat"/>
              </a:rPr>
              <a:t>Coração da aplicação</a:t>
            </a:r>
            <a:endParaRPr sz="2400" b="1" dirty="0">
              <a:latin typeface="Montserrat"/>
              <a:cs typeface="Montserra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829388" y="7163492"/>
            <a:ext cx="4194810" cy="1117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BACK-END</a:t>
            </a:r>
            <a:endParaRPr lang="pt-BR" sz="3600" spc="95" dirty="0">
              <a:solidFill>
                <a:srgbClr val="333333"/>
              </a:solidFill>
              <a:latin typeface="Montserrat Light"/>
              <a:cs typeface="Montserrat Light"/>
            </a:endParaRPr>
          </a:p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1" spc="15" dirty="0">
                <a:solidFill>
                  <a:srgbClr val="333333"/>
                </a:solidFill>
                <a:latin typeface="Montserrat ExtraBold"/>
                <a:cs typeface="Montserrat Light"/>
              </a:rPr>
              <a:t>API REST</a:t>
            </a:r>
            <a:endParaRPr sz="3600" dirty="0">
              <a:latin typeface="Montserrat ExtraBold"/>
              <a:cs typeface="Montserrat ExtraBold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5130429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30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3824870" y="9151492"/>
            <a:ext cx="4705985" cy="1149417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Criação de interfaces para dispositivos móveis</a:t>
            </a:r>
          </a:p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b="1" spc="-20" dirty="0">
                <a:solidFill>
                  <a:srgbClr val="4D4D4D"/>
                </a:solidFill>
                <a:latin typeface="Montserrat"/>
                <a:cs typeface="Montserrat"/>
              </a:rPr>
              <a:t>Aplicativos para celular</a:t>
            </a:r>
            <a:endParaRPr sz="2400" b="1" dirty="0">
              <a:latin typeface="Montserrat"/>
              <a:cs typeface="Montserra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4080325" y="7163492"/>
            <a:ext cx="4194810" cy="1117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spc="15" dirty="0">
                <a:solidFill>
                  <a:srgbClr val="333333"/>
                </a:solidFill>
                <a:latin typeface="Montserrat Light"/>
                <a:cs typeface="Montserrat Light"/>
              </a:rPr>
              <a:t>MOBILE</a:t>
            </a:r>
            <a:endParaRPr lang="pt-BR" sz="3600" spc="95" dirty="0">
              <a:solidFill>
                <a:srgbClr val="333333"/>
              </a:solidFill>
              <a:latin typeface="Montserrat Light"/>
              <a:cs typeface="Montserrat Light"/>
            </a:endParaRPr>
          </a:p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1" spc="15" dirty="0">
                <a:solidFill>
                  <a:srgbClr val="333333"/>
                </a:solidFill>
                <a:latin typeface="Montserrat ExtraBold"/>
                <a:cs typeface="Montserrat Light"/>
              </a:rPr>
              <a:t>UI - UX</a:t>
            </a:r>
            <a:endParaRPr sz="3600" dirty="0">
              <a:latin typeface="Montserrat ExtraBold"/>
              <a:cs typeface="Montserrat ExtraBold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004961" y="8718996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29">
                <a:moveTo>
                  <a:pt x="0" y="0"/>
                </a:moveTo>
                <a:lnTo>
                  <a:pt x="2094177" y="0"/>
                </a:lnTo>
              </a:path>
            </a:pathLst>
          </a:custGeom>
          <a:ln w="31412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699402" y="9151492"/>
            <a:ext cx="4705985" cy="1546962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UI – Interface do usuário</a:t>
            </a:r>
          </a:p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UX – Experiência do usuário</a:t>
            </a:r>
          </a:p>
          <a:p>
            <a:pPr marL="207010" marR="200025" algn="ctr">
              <a:lnSpc>
                <a:spcPts val="2870"/>
              </a:lnSpc>
              <a:spcBef>
                <a:spcPts val="195"/>
              </a:spcBef>
            </a:pPr>
            <a:r>
              <a:rPr lang="pt-BR" sz="2400" spc="-20" dirty="0">
                <a:solidFill>
                  <a:srgbClr val="4D4D4D"/>
                </a:solidFill>
                <a:latin typeface="Montserrat"/>
                <a:cs typeface="Montserrat"/>
              </a:rPr>
              <a:t>Programação de páginas para a </a:t>
            </a:r>
            <a:r>
              <a:rPr lang="pt-BR" sz="2400" b="1" spc="-20" dirty="0">
                <a:solidFill>
                  <a:srgbClr val="4D4D4D"/>
                </a:solidFill>
                <a:latin typeface="Montserrat"/>
                <a:cs typeface="Montserrat"/>
              </a:rPr>
              <a:t>internet</a:t>
            </a:r>
            <a:endParaRPr sz="2400" b="1" dirty="0">
              <a:latin typeface="Montserrat"/>
              <a:cs typeface="Montserra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54856" y="7163492"/>
            <a:ext cx="4194810" cy="11176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0" spc="15" dirty="0">
                <a:solidFill>
                  <a:srgbClr val="333333"/>
                </a:solidFill>
                <a:latin typeface="Montserrat Light"/>
                <a:cs typeface="Montserrat Light"/>
              </a:rPr>
              <a:t>FRONT-END</a:t>
            </a:r>
          </a:p>
          <a:p>
            <a:pPr marL="877569" marR="5080" indent="-865505" algn="ctr">
              <a:lnSpc>
                <a:spcPct val="100800"/>
              </a:lnSpc>
              <a:spcBef>
                <a:spcPts val="90"/>
              </a:spcBef>
            </a:pPr>
            <a:r>
              <a:rPr lang="pt-BR" sz="3600" b="1" spc="15" dirty="0">
                <a:solidFill>
                  <a:srgbClr val="333333"/>
                </a:solidFill>
                <a:latin typeface="Montserrat ExtraBold"/>
                <a:cs typeface="Montserrat Light"/>
              </a:rPr>
              <a:t>UI - UX</a:t>
            </a:r>
            <a:endParaRPr sz="3600" dirty="0">
              <a:latin typeface="Montserrat ExtraBold"/>
              <a:cs typeface="Montserrat ExtraBold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1509065" y="984549"/>
            <a:ext cx="13621364" cy="22323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44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  <a:t>TÉCNICO EM DESENVOLVIMENTO DE SISTEMAS </a:t>
            </a:r>
            <a:br>
              <a:rPr lang="pt-BR" sz="4400" b="1" kern="0" spc="-15" dirty="0">
                <a:solidFill>
                  <a:srgbClr val="000000"/>
                </a:solidFill>
                <a:latin typeface="Montserrat ExtraBold"/>
                <a:cs typeface="Montserrat ExtraBold"/>
              </a:rPr>
            </a:br>
            <a:r>
              <a:rPr lang="pt-BR" sz="4400" kern="0" spc="-25" dirty="0">
                <a:solidFill>
                  <a:srgbClr val="000000"/>
                </a:solidFill>
                <a:latin typeface="Montserrat"/>
                <a:cs typeface="Montserrat ExtraBold"/>
              </a:rPr>
              <a:t>PRO</a:t>
            </a:r>
            <a:r>
              <a:rPr lang="pt-BR" sz="4400" spc="-25" dirty="0">
                <a:solidFill>
                  <a:srgbClr val="000000"/>
                </a:solidFill>
                <a:latin typeface="Montserrat"/>
                <a:cs typeface="Montserrat ExtraBold"/>
              </a:rPr>
              <a:t>GRAMAÇÃO FULL-STACK</a:t>
            </a:r>
            <a:endParaRPr sz="4400" dirty="0">
              <a:latin typeface="Montserrat"/>
              <a:cs typeface="Montserrat"/>
            </a:endParaRP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1F48334B-DF28-EE3C-C639-BE3DE410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65" y="3400498"/>
            <a:ext cx="5048567" cy="309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51CA30BE-5CCC-DFA5-0DEB-2D0E5F230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617" y="3372584"/>
            <a:ext cx="5671921" cy="3118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ED7AFC35-8A9C-97C2-193C-5B331AE8B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229" y="3399754"/>
            <a:ext cx="5525388" cy="313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FFF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C1C1FFBC5B64943BE6D3064162973C9" ma:contentTypeVersion="13" ma:contentTypeDescription="Crie um novo documento." ma:contentTypeScope="" ma:versionID="40fa6b34c81f3a289ccbc7b1e1965271">
  <xsd:schema xmlns:xsd="http://www.w3.org/2001/XMLSchema" xmlns:xs="http://www.w3.org/2001/XMLSchema" xmlns:p="http://schemas.microsoft.com/office/2006/metadata/properties" xmlns:ns2="2bd5af90-2c43-4f56-be08-340e2f91aafd" xmlns:ns3="b9c37b37-d0ad-42a5-892e-3cb8fae6311e" targetNamespace="http://schemas.microsoft.com/office/2006/metadata/properties" ma:root="true" ma:fieldsID="8fc80ff9e100d70d9cbefb719233993e" ns2:_="" ns3:_="">
    <xsd:import namespace="2bd5af90-2c43-4f56-be08-340e2f91aafd"/>
    <xsd:import namespace="b9c37b37-d0ad-42a5-892e-3cb8fae631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d5af90-2c43-4f56-be08-340e2f91a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37b37-d0ad-42a5-892e-3cb8fae6311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F35E67-04E6-4922-B19E-6681FBF95D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E43EA8-E4F7-4FB4-A903-CFCDB99F07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d5af90-2c43-4f56-be08-340e2f91aafd"/>
    <ds:schemaRef ds:uri="b9c37b37-d0ad-42a5-892e-3cb8fae63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A42D19-56A1-4D0B-AB84-67451006DC5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378</Words>
  <Application>Microsoft Office PowerPoint</Application>
  <PresentationFormat>Personalizar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Montserrat Light</vt:lpstr>
      <vt:lpstr>Calibri</vt:lpstr>
      <vt:lpstr>Montserrat</vt:lpstr>
      <vt:lpstr>Montserrat ExtraBold</vt:lpstr>
      <vt:lpstr>Office Theme</vt:lpstr>
      <vt:lpstr>Apresentação do PowerPoint</vt:lpstr>
      <vt:lpstr>Apresentação do PowerPoint</vt:lpstr>
      <vt:lpstr>TÉCNICO EM DESENVOLVIMENTO DE SISTEMAS OBJETIVO</vt:lpstr>
      <vt:lpstr>TÉCNICO EM DESENVOLVIMENTO DE SISTEMAS HABILITAÇÃO - OCUPAÇÕES</vt:lpstr>
      <vt:lpstr>TÉCNICO EM DESENVOLVIMENTO DE SISTEMAS MÓDULO BÁSICO</vt:lpstr>
      <vt:lpstr>TÉCNICO EM DESENVOLVIMENTO DE SISTEMAS MÓDULO BSICO</vt:lpstr>
      <vt:lpstr>TÉCNICO EM DESENVOLVIMENTO DE SISTEMAS MÓDULO ESPECÍFICO</vt:lpstr>
      <vt:lpstr>TÉCNICO EM DESENVOLVIMENTO DE SISTEMAS BANCOS DE DADOS</vt:lpstr>
      <vt:lpstr>TÉCNICO EM DESENVOLVIMENTO DE SISTEMAS  PROGRAMAÇÃO FULL-STACK</vt:lpstr>
      <vt:lpstr>DEV PROJETOS</vt:lpstr>
      <vt:lpstr>DEV</vt:lpstr>
      <vt:lpstr>TÉCNICO EM DESENVOLVIMENTO DE SISTEMAS DETALHES DO CURSO</vt:lpstr>
      <vt:lpstr>DEPARTAMENTO REGIONAL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template_ppt_senaisp</dc:title>
  <dc:creator>carlos</dc:creator>
  <cp:lastModifiedBy>rodrigo pereira</cp:lastModifiedBy>
  <cp:revision>31</cp:revision>
  <dcterms:created xsi:type="dcterms:W3CDTF">2021-08-24T16:20:14Z</dcterms:created>
  <dcterms:modified xsi:type="dcterms:W3CDTF">2023-05-29T18:08:49Z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2021-08-24T00:00:00Z</vt:filetime>
  </property>
  <property fmtid="{D5CDD505-2E9C-101B-9397-08002B2CF9AE}" pid="5" name="ContentTypeId">
    <vt:lpwstr>0x0101001C1C1FFBC5B64943BE6D3064162973C9</vt:lpwstr>
  </property>
</Properties>
</file>